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81" r:id="rId4"/>
    <p:sldId id="258" r:id="rId5"/>
    <p:sldId id="296" r:id="rId6"/>
    <p:sldId id="261" r:id="rId7"/>
    <p:sldId id="282" r:id="rId8"/>
    <p:sldId id="289" r:id="rId9"/>
    <p:sldId id="284" r:id="rId10"/>
    <p:sldId id="294" r:id="rId11"/>
    <p:sldId id="288" r:id="rId12"/>
    <p:sldId id="263" r:id="rId13"/>
    <p:sldId id="297" r:id="rId14"/>
    <p:sldId id="295" r:id="rId15"/>
    <p:sldId id="275" r:id="rId16"/>
    <p:sldId id="268" r:id="rId17"/>
    <p:sldId id="267" r:id="rId18"/>
    <p:sldId id="264" r:id="rId19"/>
    <p:sldId id="290" r:id="rId20"/>
    <p:sldId id="292" r:id="rId21"/>
    <p:sldId id="270" r:id="rId22"/>
    <p:sldId id="283" r:id="rId23"/>
    <p:sldId id="269" r:id="rId24"/>
    <p:sldId id="291" r:id="rId25"/>
    <p:sldId id="271" r:id="rId26"/>
    <p:sldId id="279" r:id="rId27"/>
    <p:sldId id="278" r:id="rId28"/>
    <p:sldId id="285" r:id="rId29"/>
    <p:sldId id="262" r:id="rId30"/>
    <p:sldId id="287" r:id="rId31"/>
    <p:sldId id="286" r:id="rId32"/>
    <p:sldId id="27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46" autoAdjust="0"/>
    <p:restoredTop sz="94660"/>
  </p:normalViewPr>
  <p:slideViewPr>
    <p:cSldViewPr snapToGrid="0">
      <p:cViewPr varScale="1">
        <p:scale>
          <a:sx n="90" d="100"/>
          <a:sy n="90" d="100"/>
        </p:scale>
        <p:origin x="150" y="1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ug Foo" userId="3795ede031992fad" providerId="Windows Live" clId="Web-{9C33C96C-78BA-4322-83AA-9779EAE33683}"/>
    <pc:docChg chg="addSld modSld sldOrd">
      <pc:chgData name="Doug Foo" userId="3795ede031992fad" providerId="Windows Live" clId="Web-{9C33C96C-78BA-4322-83AA-9779EAE33683}" dt="2018-11-19T01:27:34.801" v="5386"/>
      <pc:docMkLst>
        <pc:docMk/>
      </pc:docMkLst>
      <pc:sldChg chg="modSp">
        <pc:chgData name="Doug Foo" userId="3795ede031992fad" providerId="Windows Live" clId="Web-{9C33C96C-78BA-4322-83AA-9779EAE33683}" dt="2018-11-19T00:00:02.276" v="358" actId="20577"/>
        <pc:sldMkLst>
          <pc:docMk/>
          <pc:sldMk cId="3831731426" sldId="257"/>
        </pc:sldMkLst>
        <pc:spChg chg="mod">
          <ac:chgData name="Doug Foo" userId="3795ede031992fad" providerId="Windows Live" clId="Web-{9C33C96C-78BA-4322-83AA-9779EAE33683}" dt="2018-11-19T00:00:02.276" v="358" actId="20577"/>
          <ac:spMkLst>
            <pc:docMk/>
            <pc:sldMk cId="3831731426" sldId="257"/>
            <ac:spMk id="3" creationId="{8B6CA1B8-CD69-4CE2-8665-69A20A8E5EDC}"/>
          </ac:spMkLst>
        </pc:spChg>
        <pc:spChg chg="mod">
          <ac:chgData name="Doug Foo" userId="3795ede031992fad" providerId="Windows Live" clId="Web-{9C33C96C-78BA-4322-83AA-9779EAE33683}" dt="2018-11-18T23:03:46.158" v="16" actId="20577"/>
          <ac:spMkLst>
            <pc:docMk/>
            <pc:sldMk cId="3831731426" sldId="257"/>
            <ac:spMk id="4" creationId="{42A3613E-632D-4B36-B0D3-806ADBF0ED86}"/>
          </ac:spMkLst>
        </pc:spChg>
      </pc:sldChg>
      <pc:sldChg chg="delSp modSp">
        <pc:chgData name="Doug Foo" userId="3795ede031992fad" providerId="Windows Live" clId="Web-{9C33C96C-78BA-4322-83AA-9779EAE33683}" dt="2018-11-19T00:42:57.020" v="3320" actId="20577"/>
        <pc:sldMkLst>
          <pc:docMk/>
          <pc:sldMk cId="1452440057" sldId="261"/>
        </pc:sldMkLst>
        <pc:spChg chg="mod">
          <ac:chgData name="Doug Foo" userId="3795ede031992fad" providerId="Windows Live" clId="Web-{9C33C96C-78BA-4322-83AA-9779EAE33683}" dt="2018-11-19T00:42:40.128" v="3301" actId="20577"/>
          <ac:spMkLst>
            <pc:docMk/>
            <pc:sldMk cId="1452440057" sldId="261"/>
            <ac:spMk id="2" creationId="{D1EBA635-2F7F-4838-A23A-2C3E13E2F1D5}"/>
          </ac:spMkLst>
        </pc:spChg>
        <pc:spChg chg="mod">
          <ac:chgData name="Doug Foo" userId="3795ede031992fad" providerId="Windows Live" clId="Web-{9C33C96C-78BA-4322-83AA-9779EAE33683}" dt="2018-11-19T00:42:57.020" v="3320" actId="20577"/>
          <ac:spMkLst>
            <pc:docMk/>
            <pc:sldMk cId="1452440057" sldId="261"/>
            <ac:spMk id="3" creationId="{763720A9-1B4A-4E40-805D-748158CA87D2}"/>
          </ac:spMkLst>
        </pc:spChg>
        <pc:spChg chg="del mod">
          <ac:chgData name="Doug Foo" userId="3795ede031992fad" providerId="Windows Live" clId="Web-{9C33C96C-78BA-4322-83AA-9779EAE33683}" dt="2018-11-19T00:42:29.065" v="3278"/>
          <ac:spMkLst>
            <pc:docMk/>
            <pc:sldMk cId="1452440057" sldId="261"/>
            <ac:spMk id="4" creationId="{CD97B703-0D68-4C3A-9692-C69CF75ED4AD}"/>
          </ac:spMkLst>
        </pc:spChg>
        <pc:spChg chg="del mod">
          <ac:chgData name="Doug Foo" userId="3795ede031992fad" providerId="Windows Live" clId="Web-{9C33C96C-78BA-4322-83AA-9779EAE33683}" dt="2018-11-19T00:42:23.050" v="3274"/>
          <ac:spMkLst>
            <pc:docMk/>
            <pc:sldMk cId="1452440057" sldId="261"/>
            <ac:spMk id="19" creationId="{E1970DFC-1813-463B-9884-00AFAC52FA26}"/>
          </ac:spMkLst>
        </pc:spChg>
      </pc:sldChg>
      <pc:sldChg chg="addSp modSp">
        <pc:chgData name="Doug Foo" userId="3795ede031992fad" providerId="Windows Live" clId="Web-{9C33C96C-78BA-4322-83AA-9779EAE33683}" dt="2018-11-19T01:07:56.107" v="4350" actId="14100"/>
        <pc:sldMkLst>
          <pc:docMk/>
          <pc:sldMk cId="4076811834" sldId="263"/>
        </pc:sldMkLst>
        <pc:spChg chg="add mod">
          <ac:chgData name="Doug Foo" userId="3795ede031992fad" providerId="Windows Live" clId="Web-{9C33C96C-78BA-4322-83AA-9779EAE33683}" dt="2018-11-19T01:07:56.107" v="4350" actId="14100"/>
          <ac:spMkLst>
            <pc:docMk/>
            <pc:sldMk cId="4076811834" sldId="263"/>
            <ac:spMk id="3" creationId="{35A40A5B-55A6-4273-BEAF-477810459774}"/>
          </ac:spMkLst>
        </pc:spChg>
      </pc:sldChg>
      <pc:sldChg chg="addSp delSp modSp">
        <pc:chgData name="Doug Foo" userId="3795ede031992fad" providerId="Windows Live" clId="Web-{9C33C96C-78BA-4322-83AA-9779EAE33683}" dt="2018-11-19T01:22:07.240" v="5288" actId="20577"/>
        <pc:sldMkLst>
          <pc:docMk/>
          <pc:sldMk cId="2564922533" sldId="264"/>
        </pc:sldMkLst>
        <pc:spChg chg="mod">
          <ac:chgData name="Doug Foo" userId="3795ede031992fad" providerId="Windows Live" clId="Web-{9C33C96C-78BA-4322-83AA-9779EAE33683}" dt="2018-11-19T01:20:55.846" v="5158" actId="20577"/>
          <ac:spMkLst>
            <pc:docMk/>
            <pc:sldMk cId="2564922533" sldId="264"/>
            <ac:spMk id="2" creationId="{D1EBA635-2F7F-4838-A23A-2C3E13E2F1D5}"/>
          </ac:spMkLst>
        </pc:spChg>
        <pc:spChg chg="mod">
          <ac:chgData name="Doug Foo" userId="3795ede031992fad" providerId="Windows Live" clId="Web-{9C33C96C-78BA-4322-83AA-9779EAE33683}" dt="2018-11-19T01:22:07.240" v="5288" actId="20577"/>
          <ac:spMkLst>
            <pc:docMk/>
            <pc:sldMk cId="2564922533" sldId="264"/>
            <ac:spMk id="3" creationId="{890E8DCC-CEBE-42F0-BEE6-20CE768757A8}"/>
          </ac:spMkLst>
        </pc:spChg>
        <pc:spChg chg="del">
          <ac:chgData name="Doug Foo" userId="3795ede031992fad" providerId="Windows Live" clId="Web-{9C33C96C-78BA-4322-83AA-9779EAE33683}" dt="2018-11-19T01:11:02.116" v="4515"/>
          <ac:spMkLst>
            <pc:docMk/>
            <pc:sldMk cId="2564922533" sldId="264"/>
            <ac:spMk id="4" creationId="{CD97B703-0D68-4C3A-9692-C69CF75ED4AD}"/>
          </ac:spMkLst>
        </pc:spChg>
        <pc:spChg chg="del">
          <ac:chgData name="Doug Foo" userId="3795ede031992fad" providerId="Windows Live" clId="Web-{9C33C96C-78BA-4322-83AA-9779EAE33683}" dt="2018-11-19T01:11:27.398" v="4534"/>
          <ac:spMkLst>
            <pc:docMk/>
            <pc:sldMk cId="2564922533" sldId="264"/>
            <ac:spMk id="5" creationId="{6DA7B5F2-1DCF-4D5C-A016-46F6A2DEC5FD}"/>
          </ac:spMkLst>
        </pc:spChg>
        <pc:spChg chg="add mod">
          <ac:chgData name="Doug Foo" userId="3795ede031992fad" providerId="Windows Live" clId="Web-{9C33C96C-78BA-4322-83AA-9779EAE33683}" dt="2018-11-19T01:19:20.529" v="5026" actId="14100"/>
          <ac:spMkLst>
            <pc:docMk/>
            <pc:sldMk cId="2564922533" sldId="264"/>
            <ac:spMk id="7" creationId="{66788D03-2C27-4114-A7D2-B558D44CFBB1}"/>
          </ac:spMkLst>
        </pc:spChg>
        <pc:spChg chg="add mod">
          <ac:chgData name="Doug Foo" userId="3795ede031992fad" providerId="Windows Live" clId="Web-{9C33C96C-78BA-4322-83AA-9779EAE33683}" dt="2018-11-19T01:19:20.529" v="5025" actId="14100"/>
          <ac:spMkLst>
            <pc:docMk/>
            <pc:sldMk cId="2564922533" sldId="264"/>
            <ac:spMk id="9" creationId="{AD25C881-8AF2-41AA-931A-9966873B7043}"/>
          </ac:spMkLst>
        </pc:spChg>
        <pc:spChg chg="add mod">
          <ac:chgData name="Doug Foo" userId="3795ede031992fad" providerId="Windows Live" clId="Web-{9C33C96C-78BA-4322-83AA-9779EAE33683}" dt="2018-11-19T01:19:20.529" v="5024" actId="14100"/>
          <ac:spMkLst>
            <pc:docMk/>
            <pc:sldMk cId="2564922533" sldId="264"/>
            <ac:spMk id="11" creationId="{C65C46CA-F840-4717-92F9-20046D20DA66}"/>
          </ac:spMkLst>
        </pc:spChg>
        <pc:spChg chg="add mod">
          <ac:chgData name="Doug Foo" userId="3795ede031992fad" providerId="Windows Live" clId="Web-{9C33C96C-78BA-4322-83AA-9779EAE33683}" dt="2018-11-19T01:19:20.529" v="5023" actId="14100"/>
          <ac:spMkLst>
            <pc:docMk/>
            <pc:sldMk cId="2564922533" sldId="264"/>
            <ac:spMk id="13" creationId="{46BCA464-73EB-44B1-BC85-D028D874D2C9}"/>
          </ac:spMkLst>
        </pc:spChg>
        <pc:spChg chg="add del mod">
          <ac:chgData name="Doug Foo" userId="3795ede031992fad" providerId="Windows Live" clId="Web-{9C33C96C-78BA-4322-83AA-9779EAE33683}" dt="2018-11-19T01:18:59.872" v="4979"/>
          <ac:spMkLst>
            <pc:docMk/>
            <pc:sldMk cId="2564922533" sldId="264"/>
            <ac:spMk id="15" creationId="{2ECEC710-5420-4B22-99A4-D32664B2D96D}"/>
          </ac:spMkLst>
        </pc:spChg>
        <pc:spChg chg="add mod">
          <ac:chgData name="Doug Foo" userId="3795ede031992fad" providerId="Windows Live" clId="Web-{9C33C96C-78BA-4322-83AA-9779EAE33683}" dt="2018-11-19T01:19:20.529" v="5012" actId="14100"/>
          <ac:spMkLst>
            <pc:docMk/>
            <pc:sldMk cId="2564922533" sldId="264"/>
            <ac:spMk id="17" creationId="{178327F8-5F48-4902-BA05-72E7D97E704D}"/>
          </ac:spMkLst>
        </pc:spChg>
        <pc:spChg chg="add mod">
          <ac:chgData name="Doug Foo" userId="3795ede031992fad" providerId="Windows Live" clId="Web-{9C33C96C-78BA-4322-83AA-9779EAE33683}" dt="2018-11-19T01:19:20.529" v="5018" actId="14100"/>
          <ac:spMkLst>
            <pc:docMk/>
            <pc:sldMk cId="2564922533" sldId="264"/>
            <ac:spMk id="29" creationId="{558C651C-FC68-41C0-8627-55806990B1D0}"/>
          </ac:spMkLst>
        </pc:spChg>
        <pc:spChg chg="add mod">
          <ac:chgData name="Doug Foo" userId="3795ede031992fad" providerId="Windows Live" clId="Web-{9C33C96C-78BA-4322-83AA-9779EAE33683}" dt="2018-11-19T01:19:20.529" v="5017" actId="14100"/>
          <ac:spMkLst>
            <pc:docMk/>
            <pc:sldMk cId="2564922533" sldId="264"/>
            <ac:spMk id="31" creationId="{B1578F54-0C1C-4617-B428-BB1F8FA39041}"/>
          </ac:spMkLst>
        </pc:spChg>
        <pc:spChg chg="add mod">
          <ac:chgData name="Doug Foo" userId="3795ede031992fad" providerId="Windows Live" clId="Web-{9C33C96C-78BA-4322-83AA-9779EAE33683}" dt="2018-11-19T01:19:20.529" v="5016" actId="14100"/>
          <ac:spMkLst>
            <pc:docMk/>
            <pc:sldMk cId="2564922533" sldId="264"/>
            <ac:spMk id="33" creationId="{D050D4C6-39C9-46FC-A6DB-CEB6840E4B7A}"/>
          </ac:spMkLst>
        </pc:spChg>
        <pc:spChg chg="add mod">
          <ac:chgData name="Doug Foo" userId="3795ede031992fad" providerId="Windows Live" clId="Web-{9C33C96C-78BA-4322-83AA-9779EAE33683}" dt="2018-11-19T01:19:20.529" v="5015" actId="14100"/>
          <ac:spMkLst>
            <pc:docMk/>
            <pc:sldMk cId="2564922533" sldId="264"/>
            <ac:spMk id="35" creationId="{06C648E6-23B1-48DB-BAFF-82CA24614411}"/>
          </ac:spMkLst>
        </pc:spChg>
        <pc:spChg chg="add mod">
          <ac:chgData name="Doug Foo" userId="3795ede031992fad" providerId="Windows Live" clId="Web-{9C33C96C-78BA-4322-83AA-9779EAE33683}" dt="2018-11-19T01:19:20.529" v="5014" actId="14100"/>
          <ac:spMkLst>
            <pc:docMk/>
            <pc:sldMk cId="2564922533" sldId="264"/>
            <ac:spMk id="37" creationId="{44509298-2E4A-4752-B21A-94026EEE7D35}"/>
          </ac:spMkLst>
        </pc:spChg>
        <pc:spChg chg="add mod">
          <ac:chgData name="Doug Foo" userId="3795ede031992fad" providerId="Windows Live" clId="Web-{9C33C96C-78BA-4322-83AA-9779EAE33683}" dt="2018-11-19T01:20:02.236" v="5073" actId="20577"/>
          <ac:spMkLst>
            <pc:docMk/>
            <pc:sldMk cId="2564922533" sldId="264"/>
            <ac:spMk id="39" creationId="{DD917316-4F4A-4175-AE88-895B50E79277}"/>
          </ac:spMkLst>
        </pc:spChg>
        <pc:cxnChg chg="add mod">
          <ac:chgData name="Doug Foo" userId="3795ede031992fad" providerId="Windows Live" clId="Web-{9C33C96C-78BA-4322-83AA-9779EAE33683}" dt="2018-11-19T01:19:20.529" v="5022" actId="14100"/>
          <ac:cxnSpMkLst>
            <pc:docMk/>
            <pc:sldMk cId="2564922533" sldId="264"/>
            <ac:cxnSpMk id="19" creationId="{762CC6AF-BCB1-4A75-9ECA-08B3A1078594}"/>
          </ac:cxnSpMkLst>
        </pc:cxnChg>
        <pc:cxnChg chg="add mod">
          <ac:chgData name="Doug Foo" userId="3795ede031992fad" providerId="Windows Live" clId="Web-{9C33C96C-78BA-4322-83AA-9779EAE33683}" dt="2018-11-19T01:19:20.529" v="5021" actId="14100"/>
          <ac:cxnSpMkLst>
            <pc:docMk/>
            <pc:sldMk cId="2564922533" sldId="264"/>
            <ac:cxnSpMk id="21" creationId="{47F71E31-B713-476C-BDE5-518A7B069269}"/>
          </ac:cxnSpMkLst>
        </pc:cxnChg>
        <pc:cxnChg chg="add mod">
          <ac:chgData name="Doug Foo" userId="3795ede031992fad" providerId="Windows Live" clId="Web-{9C33C96C-78BA-4322-83AA-9779EAE33683}" dt="2018-11-19T01:19:20.529" v="5020" actId="14100"/>
          <ac:cxnSpMkLst>
            <pc:docMk/>
            <pc:sldMk cId="2564922533" sldId="264"/>
            <ac:cxnSpMk id="23" creationId="{62FC9C82-5879-43A1-984B-3A5C7A4EA37D}"/>
          </ac:cxnSpMkLst>
        </pc:cxnChg>
        <pc:cxnChg chg="add mod">
          <ac:chgData name="Doug Foo" userId="3795ede031992fad" providerId="Windows Live" clId="Web-{9C33C96C-78BA-4322-83AA-9779EAE33683}" dt="2018-11-19T01:19:20.529" v="5019" actId="14100"/>
          <ac:cxnSpMkLst>
            <pc:docMk/>
            <pc:sldMk cId="2564922533" sldId="264"/>
            <ac:cxnSpMk id="25" creationId="{F44B1781-7423-493E-AE3B-2EB1724BD02C}"/>
          </ac:cxnSpMkLst>
        </pc:cxnChg>
        <pc:cxnChg chg="add del mod">
          <ac:chgData name="Doug Foo" userId="3795ede031992fad" providerId="Windows Live" clId="Web-{9C33C96C-78BA-4322-83AA-9779EAE33683}" dt="2018-11-19T01:19:01.481" v="4980"/>
          <ac:cxnSpMkLst>
            <pc:docMk/>
            <pc:sldMk cId="2564922533" sldId="264"/>
            <ac:cxnSpMk id="27" creationId="{642A8FE1-BE26-4AAF-94AF-2542156B1DE2}"/>
          </ac:cxnSpMkLst>
        </pc:cxnChg>
      </pc:sldChg>
      <pc:sldChg chg="addSp modSp ord">
        <pc:chgData name="Doug Foo" userId="3795ede031992fad" providerId="Windows Live" clId="Web-{9C33C96C-78BA-4322-83AA-9779EAE33683}" dt="2018-11-19T01:08:34.907" v="4371"/>
        <pc:sldMkLst>
          <pc:docMk/>
          <pc:sldMk cId="1383117873" sldId="267"/>
        </pc:sldMkLst>
        <pc:spChg chg="add mod">
          <ac:chgData name="Doug Foo" userId="3795ede031992fad" providerId="Windows Live" clId="Web-{9C33C96C-78BA-4322-83AA-9779EAE33683}" dt="2018-11-19T01:08:23.905" v="4368" actId="20577"/>
          <ac:spMkLst>
            <pc:docMk/>
            <pc:sldMk cId="1383117873" sldId="267"/>
            <ac:spMk id="8" creationId="{08C0D72D-725C-4807-B8ED-E42EBEE51DB2}"/>
          </ac:spMkLst>
        </pc:spChg>
      </pc:sldChg>
      <pc:sldChg chg="addSp delSp modSp">
        <pc:chgData name="Doug Foo" userId="3795ede031992fad" providerId="Windows Live" clId="Web-{9C33C96C-78BA-4322-83AA-9779EAE33683}" dt="2018-11-19T01:10:10.082" v="4514" actId="14100"/>
        <pc:sldMkLst>
          <pc:docMk/>
          <pc:sldMk cId="1876620663" sldId="268"/>
        </pc:sldMkLst>
        <pc:spChg chg="mod">
          <ac:chgData name="Doug Foo" userId="3795ede031992fad" providerId="Windows Live" clId="Web-{9C33C96C-78BA-4322-83AA-9779EAE33683}" dt="2018-11-19T01:09:06.751" v="4409" actId="20577"/>
          <ac:spMkLst>
            <pc:docMk/>
            <pc:sldMk cId="1876620663" sldId="268"/>
            <ac:spMk id="2" creationId="{D1EBA635-2F7F-4838-A23A-2C3E13E2F1D5}"/>
          </ac:spMkLst>
        </pc:spChg>
        <pc:spChg chg="add mod">
          <ac:chgData name="Doug Foo" userId="3795ede031992fad" providerId="Windows Live" clId="Web-{9C33C96C-78BA-4322-83AA-9779EAE33683}" dt="2018-11-19T01:10:10.082" v="4514" actId="14100"/>
          <ac:spMkLst>
            <pc:docMk/>
            <pc:sldMk cId="1876620663" sldId="268"/>
            <ac:spMk id="3" creationId="{5DD5FBB6-E578-45A4-8186-4B490ED8CAE3}"/>
          </ac:spMkLst>
        </pc:spChg>
        <pc:spChg chg="del">
          <ac:chgData name="Doug Foo" userId="3795ede031992fad" providerId="Windows Live" clId="Web-{9C33C96C-78BA-4322-83AA-9779EAE33683}" dt="2018-11-19T01:08:47.173" v="4372"/>
          <ac:spMkLst>
            <pc:docMk/>
            <pc:sldMk cId="1876620663" sldId="268"/>
            <ac:spMk id="4" creationId="{CD97B703-0D68-4C3A-9692-C69CF75ED4AD}"/>
          </ac:spMkLst>
        </pc:spChg>
      </pc:sldChg>
      <pc:sldChg chg="ord">
        <pc:chgData name="Doug Foo" userId="3795ede031992fad" providerId="Windows Live" clId="Web-{9C33C96C-78BA-4322-83AA-9779EAE33683}" dt="2018-11-19T01:27:30.942" v="5385"/>
        <pc:sldMkLst>
          <pc:docMk/>
          <pc:sldMk cId="163516408" sldId="278"/>
        </pc:sldMkLst>
      </pc:sldChg>
      <pc:sldChg chg="addSp delSp modSp">
        <pc:chgData name="Doug Foo" userId="3795ede031992fad" providerId="Windows Live" clId="Web-{9C33C96C-78BA-4322-83AA-9779EAE33683}" dt="2018-11-19T01:27:34.801" v="5386"/>
        <pc:sldMkLst>
          <pc:docMk/>
          <pc:sldMk cId="3342194262" sldId="279"/>
        </pc:sldMkLst>
        <pc:spChg chg="add del mod">
          <ac:chgData name="Doug Foo" userId="3795ede031992fad" providerId="Windows Live" clId="Web-{9C33C96C-78BA-4322-83AA-9779EAE33683}" dt="2018-11-19T01:27:34.801" v="5386"/>
          <ac:spMkLst>
            <pc:docMk/>
            <pc:sldMk cId="3342194262" sldId="279"/>
            <ac:spMk id="3" creationId="{40186355-B725-48C9-8CF0-13C6115B2A57}"/>
          </ac:spMkLst>
        </pc:spChg>
        <pc:spChg chg="mod">
          <ac:chgData name="Doug Foo" userId="3795ede031992fad" providerId="Windows Live" clId="Web-{9C33C96C-78BA-4322-83AA-9779EAE33683}" dt="2018-11-19T01:25:11.373" v="5361" actId="20577"/>
          <ac:spMkLst>
            <pc:docMk/>
            <pc:sldMk cId="3342194262" sldId="279"/>
            <ac:spMk id="5" creationId="{3679BEF2-47AD-4E23-BA83-3D7EC430E67C}"/>
          </ac:spMkLst>
        </pc:spChg>
        <pc:spChg chg="mod">
          <ac:chgData name="Doug Foo" userId="3795ede031992fad" providerId="Windows Live" clId="Web-{9C33C96C-78BA-4322-83AA-9779EAE33683}" dt="2018-11-19T01:27:18.926" v="5383" actId="20577"/>
          <ac:spMkLst>
            <pc:docMk/>
            <pc:sldMk cId="3342194262" sldId="279"/>
            <ac:spMk id="6" creationId="{999366DC-ABD4-4798-8F3F-1C2309E742AE}"/>
          </ac:spMkLst>
        </pc:spChg>
        <pc:spChg chg="add del mod">
          <ac:chgData name="Doug Foo" userId="3795ede031992fad" providerId="Windows Live" clId="Web-{9C33C96C-78BA-4322-83AA-9779EAE33683}" dt="2018-11-19T01:24:35.778" v="5343"/>
          <ac:spMkLst>
            <pc:docMk/>
            <pc:sldMk cId="3342194262" sldId="279"/>
            <ac:spMk id="8" creationId="{452B3D94-DDC6-4EBD-B432-A3CA56BAA6AC}"/>
          </ac:spMkLst>
        </pc:spChg>
        <pc:picChg chg="add mod">
          <ac:chgData name="Doug Foo" userId="3795ede031992fad" providerId="Windows Live" clId="Web-{9C33C96C-78BA-4322-83AA-9779EAE33683}" dt="2018-11-19T01:26:49.002" v="5378" actId="1076"/>
          <ac:picMkLst>
            <pc:docMk/>
            <pc:sldMk cId="3342194262" sldId="279"/>
            <ac:picMk id="9" creationId="{5DF8FCE4-2CC1-454F-AF06-8CAB948FF052}"/>
          </ac:picMkLst>
        </pc:picChg>
        <pc:picChg chg="del">
          <ac:chgData name="Doug Foo" userId="3795ede031992fad" providerId="Windows Live" clId="Web-{9C33C96C-78BA-4322-83AA-9779EAE33683}" dt="2018-11-19T01:22:57.070" v="5336"/>
          <ac:picMkLst>
            <pc:docMk/>
            <pc:sldMk cId="3342194262" sldId="279"/>
            <ac:picMk id="4098" creationId="{A090BB1A-CBD0-41E9-B57C-B7ED2251A047}"/>
          </ac:picMkLst>
        </pc:picChg>
      </pc:sldChg>
      <pc:sldChg chg="addSp delSp modSp">
        <pc:chgData name="Doug Foo" userId="3795ede031992fad" providerId="Windows Live" clId="Web-{9C33C96C-78BA-4322-83AA-9779EAE33683}" dt="2018-11-19T01:06:10.649" v="4308"/>
        <pc:sldMkLst>
          <pc:docMk/>
          <pc:sldMk cId="1534085201" sldId="282"/>
        </pc:sldMkLst>
        <pc:spChg chg="del mod">
          <ac:chgData name="Doug Foo" userId="3795ede031992fad" providerId="Windows Live" clId="Web-{9C33C96C-78BA-4322-83AA-9779EAE33683}" dt="2018-11-19T00:46:41.720" v="3385"/>
          <ac:spMkLst>
            <pc:docMk/>
            <pc:sldMk cId="1534085201" sldId="282"/>
            <ac:spMk id="4" creationId="{CD97B703-0D68-4C3A-9692-C69CF75ED4AD}"/>
          </ac:spMkLst>
        </pc:spChg>
        <pc:spChg chg="add mod">
          <ac:chgData name="Doug Foo" userId="3795ede031992fad" providerId="Windows Live" clId="Web-{9C33C96C-78BA-4322-83AA-9779EAE33683}" dt="2018-11-19T01:05:59.024" v="4299" actId="20577"/>
          <ac:spMkLst>
            <pc:docMk/>
            <pc:sldMk cId="1534085201" sldId="282"/>
            <ac:spMk id="6" creationId="{313E2393-62AA-42E8-B1A4-72B38703A7CB}"/>
          </ac:spMkLst>
        </pc:spChg>
        <pc:spChg chg="add mod">
          <ac:chgData name="Doug Foo" userId="3795ede031992fad" providerId="Windows Live" clId="Web-{9C33C96C-78BA-4322-83AA-9779EAE33683}" dt="2018-11-19T01:01:55.012" v="4236" actId="1076"/>
          <ac:spMkLst>
            <pc:docMk/>
            <pc:sldMk cId="1534085201" sldId="282"/>
            <ac:spMk id="9" creationId="{29893156-6242-42A7-A9AB-7B80A0F125A6}"/>
          </ac:spMkLst>
        </pc:spChg>
        <pc:spChg chg="add mod">
          <ac:chgData name="Doug Foo" userId="3795ede031992fad" providerId="Windows Live" clId="Web-{9C33C96C-78BA-4322-83AA-9779EAE33683}" dt="2018-11-19T01:03:50.767" v="4280" actId="20577"/>
          <ac:spMkLst>
            <pc:docMk/>
            <pc:sldMk cId="1534085201" sldId="282"/>
            <ac:spMk id="10" creationId="{72DACD35-D703-4A1C-BF2C-04266160C5D3}"/>
          </ac:spMkLst>
        </pc:spChg>
        <pc:spChg chg="del">
          <ac:chgData name="Doug Foo" userId="3795ede031992fad" providerId="Windows Live" clId="Web-{9C33C96C-78BA-4322-83AA-9779EAE33683}" dt="2018-11-19T00:46:52.096" v="3388"/>
          <ac:spMkLst>
            <pc:docMk/>
            <pc:sldMk cId="1534085201" sldId="282"/>
            <ac:spMk id="17" creationId="{B3B28925-3216-40EA-9DDB-4C8986EA1025}"/>
          </ac:spMkLst>
        </pc:spChg>
        <pc:spChg chg="del mod">
          <ac:chgData name="Doug Foo" userId="3795ede031992fad" providerId="Windows Live" clId="Web-{9C33C96C-78BA-4322-83AA-9779EAE33683}" dt="2018-11-19T00:44:11.289" v="3375"/>
          <ac:spMkLst>
            <pc:docMk/>
            <pc:sldMk cId="1534085201" sldId="282"/>
            <ac:spMk id="19" creationId="{E1970DFC-1813-463B-9884-00AFAC52FA26}"/>
          </ac:spMkLst>
        </pc:spChg>
        <pc:spChg chg="add mod">
          <ac:chgData name="Doug Foo" userId="3795ede031992fad" providerId="Windows Live" clId="Web-{9C33C96C-78BA-4322-83AA-9779EAE33683}" dt="2018-11-19T01:04:00.455" v="4282" actId="20577"/>
          <ac:spMkLst>
            <pc:docMk/>
            <pc:sldMk cId="1534085201" sldId="282"/>
            <ac:spMk id="20" creationId="{DE811E35-6488-4258-B2BE-9622EB1A11D6}"/>
          </ac:spMkLst>
        </pc:spChg>
        <pc:spChg chg="add mod">
          <ac:chgData name="Doug Foo" userId="3795ede031992fad" providerId="Windows Live" clId="Web-{9C33C96C-78BA-4322-83AA-9779EAE33683}" dt="2018-11-19T01:04:36.082" v="4295" actId="1076"/>
          <ac:spMkLst>
            <pc:docMk/>
            <pc:sldMk cId="1534085201" sldId="282"/>
            <ac:spMk id="22" creationId="{44237032-1C2F-44D7-8F61-CFEE3F4CAEDF}"/>
          </ac:spMkLst>
        </pc:spChg>
        <pc:spChg chg="add mod">
          <ac:chgData name="Doug Foo" userId="3795ede031992fad" providerId="Windows Live" clId="Web-{9C33C96C-78BA-4322-83AA-9779EAE33683}" dt="2018-11-19T01:04:02.924" v="4285" actId="20577"/>
          <ac:spMkLst>
            <pc:docMk/>
            <pc:sldMk cId="1534085201" sldId="282"/>
            <ac:spMk id="24" creationId="{F088F6D6-AC02-45F6-94F0-3C36E13557F4}"/>
          </ac:spMkLst>
        </pc:spChg>
        <pc:spChg chg="add mod">
          <ac:chgData name="Doug Foo" userId="3795ede031992fad" providerId="Windows Live" clId="Web-{9C33C96C-78BA-4322-83AA-9779EAE33683}" dt="2018-11-19T01:04:03.877" v="4287" actId="20577"/>
          <ac:spMkLst>
            <pc:docMk/>
            <pc:sldMk cId="1534085201" sldId="282"/>
            <ac:spMk id="25" creationId="{3A43C73E-3ACE-494F-8C00-0782889F1575}"/>
          </ac:spMkLst>
        </pc:spChg>
        <pc:spChg chg="add mod">
          <ac:chgData name="Doug Foo" userId="3795ede031992fad" providerId="Windows Live" clId="Web-{9C33C96C-78BA-4322-83AA-9779EAE33683}" dt="2018-11-19T01:03:23.610" v="4265" actId="20577"/>
          <ac:spMkLst>
            <pc:docMk/>
            <pc:sldMk cId="1534085201" sldId="282"/>
            <ac:spMk id="26" creationId="{5202E9CC-A505-4782-8C6D-9316CA421D52}"/>
          </ac:spMkLst>
        </pc:spChg>
        <pc:spChg chg="add mod">
          <ac:chgData name="Doug Foo" userId="3795ede031992fad" providerId="Windows Live" clId="Web-{9C33C96C-78BA-4322-83AA-9779EAE33683}" dt="2018-11-19T01:03:27.500" v="4267" actId="20577"/>
          <ac:spMkLst>
            <pc:docMk/>
            <pc:sldMk cId="1534085201" sldId="282"/>
            <ac:spMk id="27" creationId="{F8BEE9B6-CC71-4DCC-902D-C70648A3AB31}"/>
          </ac:spMkLst>
        </pc:spChg>
        <pc:spChg chg="add mod">
          <ac:chgData name="Doug Foo" userId="3795ede031992fad" providerId="Windows Live" clId="Web-{9C33C96C-78BA-4322-83AA-9779EAE33683}" dt="2018-11-19T01:03:10.765" v="4260" actId="20577"/>
          <ac:spMkLst>
            <pc:docMk/>
            <pc:sldMk cId="1534085201" sldId="282"/>
            <ac:spMk id="28" creationId="{60CA2BF1-482D-4CB9-A01D-DD4186525391}"/>
          </ac:spMkLst>
        </pc:spChg>
        <pc:spChg chg="add mod">
          <ac:chgData name="Doug Foo" userId="3795ede031992fad" providerId="Windows Live" clId="Web-{9C33C96C-78BA-4322-83AA-9779EAE33683}" dt="2018-11-19T01:03:05.453" v="4257" actId="20577"/>
          <ac:spMkLst>
            <pc:docMk/>
            <pc:sldMk cId="1534085201" sldId="282"/>
            <ac:spMk id="29" creationId="{EEA7CA42-4977-44FB-89B0-9D4DE8DEF602}"/>
          </ac:spMkLst>
        </pc:spChg>
        <pc:spChg chg="mod">
          <ac:chgData name="Doug Foo" userId="3795ede031992fad" providerId="Windows Live" clId="Web-{9C33C96C-78BA-4322-83AA-9779EAE33683}" dt="2018-11-19T00:51:07.686" v="3637" actId="14100"/>
          <ac:spMkLst>
            <pc:docMk/>
            <pc:sldMk cId="1534085201" sldId="282"/>
            <ac:spMk id="37" creationId="{08B56E09-F685-4B57-88FF-7F9E372A44EA}"/>
          </ac:spMkLst>
        </pc:spChg>
        <pc:spChg chg="del">
          <ac:chgData name="Doug Foo" userId="3795ede031992fad" providerId="Windows Live" clId="Web-{9C33C96C-78BA-4322-83AA-9779EAE33683}" dt="2018-11-19T00:43:48.866" v="3361"/>
          <ac:spMkLst>
            <pc:docMk/>
            <pc:sldMk cId="1534085201" sldId="282"/>
            <ac:spMk id="40" creationId="{8185D910-F20F-49CD-A87B-4A4B37975C32}"/>
          </ac:spMkLst>
        </pc:spChg>
        <pc:spChg chg="mod">
          <ac:chgData name="Doug Foo" userId="3795ede031992fad" providerId="Windows Live" clId="Web-{9C33C96C-78BA-4322-83AA-9779EAE33683}" dt="2018-11-19T00:51:12.295" v="3642" actId="20577"/>
          <ac:spMkLst>
            <pc:docMk/>
            <pc:sldMk cId="1534085201" sldId="282"/>
            <ac:spMk id="88" creationId="{E6247E35-C92D-4038-8CC7-4EA9E5F35F0F}"/>
          </ac:spMkLst>
        </pc:spChg>
        <pc:graphicFrameChg chg="add mod modGraphic">
          <ac:chgData name="Doug Foo" userId="3795ede031992fad" providerId="Windows Live" clId="Web-{9C33C96C-78BA-4322-83AA-9779EAE33683}" dt="2018-11-19T00:55:40.698" v="3948"/>
          <ac:graphicFrameMkLst>
            <pc:docMk/>
            <pc:sldMk cId="1534085201" sldId="282"/>
            <ac:graphicFrameMk id="7" creationId="{005B4F02-0A6B-4789-AE44-692570905CA6}"/>
          </ac:graphicFrameMkLst>
        </pc:graphicFrameChg>
        <pc:graphicFrameChg chg="add mod modGraphic">
          <ac:chgData name="Doug Foo" userId="3795ede031992fad" providerId="Windows Live" clId="Web-{9C33C96C-78BA-4322-83AA-9779EAE33683}" dt="2018-11-19T01:06:10.649" v="4308"/>
          <ac:graphicFrameMkLst>
            <pc:docMk/>
            <pc:sldMk cId="1534085201" sldId="282"/>
            <ac:graphicFrameMk id="18" creationId="{B3AC567B-34A8-401F-B123-5AEF48A8FD7E}"/>
          </ac:graphicFrameMkLst>
        </pc:graphicFrameChg>
        <pc:picChg chg="add mod">
          <ac:chgData name="Doug Foo" userId="3795ede031992fad" providerId="Windows Live" clId="Web-{9C33C96C-78BA-4322-83AA-9779EAE33683}" dt="2018-11-19T00:46:39.111" v="3380" actId="14100"/>
          <ac:picMkLst>
            <pc:docMk/>
            <pc:sldMk cId="1534085201" sldId="282"/>
            <ac:picMk id="3" creationId="{491B7A8B-227D-4993-8083-BA46203D34AB}"/>
          </ac:picMkLst>
        </pc:picChg>
        <pc:picChg chg="del">
          <ac:chgData name="Doug Foo" userId="3795ede031992fad" providerId="Windows Live" clId="Web-{9C33C96C-78BA-4322-83AA-9779EAE33683}" dt="2018-11-19T00:43:49.397" v="3362"/>
          <ac:picMkLst>
            <pc:docMk/>
            <pc:sldMk cId="1534085201" sldId="282"/>
            <ac:picMk id="16" creationId="{FA34E404-C994-48AD-A887-58874D75147B}"/>
          </ac:picMkLst>
        </pc:picChg>
        <pc:picChg chg="del">
          <ac:chgData name="Doug Foo" userId="3795ede031992fad" providerId="Windows Live" clId="Web-{9C33C96C-78BA-4322-83AA-9779EAE33683}" dt="2018-11-19T00:44:01.007" v="3371"/>
          <ac:picMkLst>
            <pc:docMk/>
            <pc:sldMk cId="1534085201" sldId="282"/>
            <ac:picMk id="21" creationId="{792AE6C5-BC96-47E9-A9B3-9A2536E169E4}"/>
          </ac:picMkLst>
        </pc:picChg>
        <pc:picChg chg="del">
          <ac:chgData name="Doug Foo" userId="3795ede031992fad" providerId="Windows Live" clId="Web-{9C33C96C-78BA-4322-83AA-9779EAE33683}" dt="2018-11-19T00:43:47.053" v="3360"/>
          <ac:picMkLst>
            <pc:docMk/>
            <pc:sldMk cId="1534085201" sldId="282"/>
            <ac:picMk id="23" creationId="{95B47512-2C3D-40B9-A353-9D6286EFAF65}"/>
          </ac:picMkLst>
        </pc:picChg>
        <pc:cxnChg chg="add mod">
          <ac:chgData name="Doug Foo" userId="3795ede031992fad" providerId="Windows Live" clId="Web-{9C33C96C-78BA-4322-83AA-9779EAE33683}" dt="2018-11-19T01:04:22.644" v="4293" actId="1076"/>
          <ac:cxnSpMkLst>
            <pc:docMk/>
            <pc:sldMk cId="1534085201" sldId="282"/>
            <ac:cxnSpMk id="11" creationId="{0FF43247-8DAA-4E8D-AB91-9D90F61836B0}"/>
          </ac:cxnSpMkLst>
        </pc:cxnChg>
        <pc:cxnChg chg="add mod">
          <ac:chgData name="Doug Foo" userId="3795ede031992fad" providerId="Windows Live" clId="Web-{9C33C96C-78BA-4322-83AA-9779EAE33683}" dt="2018-11-19T01:01:58.465" v="4237" actId="1076"/>
          <ac:cxnSpMkLst>
            <pc:docMk/>
            <pc:sldMk cId="1534085201" sldId="282"/>
            <ac:cxnSpMk id="12" creationId="{572A63FA-98CF-4310-A205-3407FFA3D929}"/>
          </ac:cxnSpMkLst>
        </pc:cxnChg>
      </pc:sldChg>
      <pc:sldChg chg="addSp modSp">
        <pc:chgData name="Doug Foo" userId="3795ede031992fad" providerId="Windows Live" clId="Web-{9C33C96C-78BA-4322-83AA-9779EAE33683}" dt="2018-11-19T01:25:27.327" v="5369" actId="20577"/>
        <pc:sldMkLst>
          <pc:docMk/>
          <pc:sldMk cId="2866472723" sldId="287"/>
        </pc:sldMkLst>
        <pc:spChg chg="add mod">
          <ac:chgData name="Doug Foo" userId="3795ede031992fad" providerId="Windows Live" clId="Web-{9C33C96C-78BA-4322-83AA-9779EAE33683}" dt="2018-11-19T01:25:27.327" v="5369" actId="20577"/>
          <ac:spMkLst>
            <pc:docMk/>
            <pc:sldMk cId="2866472723" sldId="287"/>
            <ac:spMk id="5" creationId="{A14EA7FD-A02D-487C-8B2E-4F449C689867}"/>
          </ac:spMkLst>
        </pc:spChg>
        <pc:picChg chg="add mod">
          <ac:chgData name="Doug Foo" userId="3795ede031992fad" providerId="Windows Live" clId="Web-{9C33C96C-78BA-4322-83AA-9779EAE33683}" dt="2018-11-19T01:23:15.118" v="5339" actId="1076"/>
          <ac:picMkLst>
            <pc:docMk/>
            <pc:sldMk cId="2866472723" sldId="287"/>
            <ac:picMk id="3" creationId="{B8D8D8D5-19DA-4FD5-8C85-C9960EFDC810}"/>
          </ac:picMkLst>
        </pc:picChg>
      </pc:sldChg>
      <pc:sldChg chg="addSp delSp modSp add replId">
        <pc:chgData name="Doug Foo" userId="3795ede031992fad" providerId="Windows Live" clId="Web-{9C33C96C-78BA-4322-83AA-9779EAE33683}" dt="2018-11-19T00:38:48.883" v="3094" actId="20577"/>
        <pc:sldMkLst>
          <pc:docMk/>
          <pc:sldMk cId="4240323929" sldId="288"/>
        </pc:sldMkLst>
        <pc:spChg chg="mod">
          <ac:chgData name="Doug Foo" userId="3795ede031992fad" providerId="Windows Live" clId="Web-{9C33C96C-78BA-4322-83AA-9779EAE33683}" dt="2018-11-19T00:03:45.849" v="442" actId="20577"/>
          <ac:spMkLst>
            <pc:docMk/>
            <pc:sldMk cId="4240323929" sldId="288"/>
            <ac:spMk id="2" creationId="{D1EBA635-2F7F-4838-A23A-2C3E13E2F1D5}"/>
          </ac:spMkLst>
        </pc:spChg>
        <pc:spChg chg="add mod">
          <ac:chgData name="Doug Foo" userId="3795ede031992fad" providerId="Windows Live" clId="Web-{9C33C96C-78BA-4322-83AA-9779EAE33683}" dt="2018-11-19T00:36:18.782" v="2910" actId="1076"/>
          <ac:spMkLst>
            <pc:docMk/>
            <pc:sldMk cId="4240323929" sldId="288"/>
            <ac:spMk id="3" creationId="{C4C5D7BB-0788-4851-848E-D43B89F38EFD}"/>
          </ac:spMkLst>
        </pc:spChg>
        <pc:spChg chg="del">
          <ac:chgData name="Doug Foo" userId="3795ede031992fad" providerId="Windows Live" clId="Web-{9C33C96C-78BA-4322-83AA-9779EAE33683}" dt="2018-11-19T00:01:33.015" v="364"/>
          <ac:spMkLst>
            <pc:docMk/>
            <pc:sldMk cId="4240323929" sldId="288"/>
            <ac:spMk id="4" creationId="{CD97B703-0D68-4C3A-9692-C69CF75ED4AD}"/>
          </ac:spMkLst>
        </pc:spChg>
        <pc:spChg chg="del">
          <ac:chgData name="Doug Foo" userId="3795ede031992fad" providerId="Windows Live" clId="Web-{9C33C96C-78BA-4322-83AA-9779EAE33683}" dt="2018-11-19T00:25:13.204" v="2281"/>
          <ac:spMkLst>
            <pc:docMk/>
            <pc:sldMk cId="4240323929" sldId="288"/>
            <ac:spMk id="6" creationId="{67F050C0-DCBB-4E70-8919-560882A7E687}"/>
          </ac:spMkLst>
        </pc:spChg>
        <pc:spChg chg="add mod">
          <ac:chgData name="Doug Foo" userId="3795ede031992fad" providerId="Windows Live" clId="Web-{9C33C96C-78BA-4322-83AA-9779EAE33683}" dt="2018-11-19T00:36:14.329" v="2909" actId="1076"/>
          <ac:spMkLst>
            <pc:docMk/>
            <pc:sldMk cId="4240323929" sldId="288"/>
            <ac:spMk id="7" creationId="{ED3B5694-BFAA-4E3E-94AF-65521BB59F3E}"/>
          </ac:spMkLst>
        </pc:spChg>
        <pc:spChg chg="add del mod">
          <ac:chgData name="Doug Foo" userId="3795ede031992fad" providerId="Windows Live" clId="Web-{9C33C96C-78BA-4322-83AA-9779EAE33683}" dt="2018-11-19T00:23:35.044" v="1949"/>
          <ac:spMkLst>
            <pc:docMk/>
            <pc:sldMk cId="4240323929" sldId="288"/>
            <ac:spMk id="8" creationId="{8C43CA35-DD77-48CE-B8FC-924574A4CE36}"/>
          </ac:spMkLst>
        </pc:spChg>
        <pc:spChg chg="add del">
          <ac:chgData name="Doug Foo" userId="3795ede031992fad" providerId="Windows Live" clId="Web-{9C33C96C-78BA-4322-83AA-9779EAE33683}" dt="2018-11-19T00:23:30.668" v="1945"/>
          <ac:spMkLst>
            <pc:docMk/>
            <pc:sldMk cId="4240323929" sldId="288"/>
            <ac:spMk id="9" creationId="{85200072-E5D9-436F-A4F8-C75C26F88586}"/>
          </ac:spMkLst>
        </pc:spChg>
        <pc:spChg chg="add del mod">
          <ac:chgData name="Doug Foo" userId="3795ede031992fad" providerId="Windows Live" clId="Web-{9C33C96C-78BA-4322-83AA-9779EAE33683}" dt="2018-11-19T00:23:29.028" v="1944"/>
          <ac:spMkLst>
            <pc:docMk/>
            <pc:sldMk cId="4240323929" sldId="288"/>
            <ac:spMk id="10" creationId="{8912BDDB-A3B0-44C2-85EE-437B8B4B8008}"/>
          </ac:spMkLst>
        </pc:spChg>
        <pc:spChg chg="add mod">
          <ac:chgData name="Doug Foo" userId="3795ede031992fad" providerId="Windows Live" clId="Web-{9C33C96C-78BA-4322-83AA-9779EAE33683}" dt="2018-11-19T00:27:04.194" v="2373" actId="1076"/>
          <ac:spMkLst>
            <pc:docMk/>
            <pc:sldMk cId="4240323929" sldId="288"/>
            <ac:spMk id="11" creationId="{A7545D33-64B8-4A8D-9031-AAE9A919390B}"/>
          </ac:spMkLst>
        </pc:spChg>
        <pc:spChg chg="del">
          <ac:chgData name="Doug Foo" userId="3795ede031992fad" providerId="Windows Live" clId="Web-{9C33C96C-78BA-4322-83AA-9779EAE33683}" dt="2018-11-19T00:02:35.580" v="393"/>
          <ac:spMkLst>
            <pc:docMk/>
            <pc:sldMk cId="4240323929" sldId="288"/>
            <ac:spMk id="27" creationId="{0C2CF4A7-0FAD-4A37-85D6-1391BE6C2585}"/>
          </ac:spMkLst>
        </pc:spChg>
        <pc:spChg chg="del">
          <ac:chgData name="Doug Foo" userId="3795ede031992fad" providerId="Windows Live" clId="Web-{9C33C96C-78BA-4322-83AA-9779EAE33683}" dt="2018-11-19T00:02:36.612" v="394"/>
          <ac:spMkLst>
            <pc:docMk/>
            <pc:sldMk cId="4240323929" sldId="288"/>
            <ac:spMk id="28" creationId="{14DAA544-B49D-479F-AF28-64EE5D331E22}"/>
          </ac:spMkLst>
        </pc:spChg>
        <pc:spChg chg="del">
          <ac:chgData name="Doug Foo" userId="3795ede031992fad" providerId="Windows Live" clId="Web-{9C33C96C-78BA-4322-83AA-9779EAE33683}" dt="2018-11-19T00:02:29.955" v="387"/>
          <ac:spMkLst>
            <pc:docMk/>
            <pc:sldMk cId="4240323929" sldId="288"/>
            <ac:spMk id="29" creationId="{2F026BD7-F9BE-4469-9346-B0CD4AF2177D}"/>
          </ac:spMkLst>
        </pc:spChg>
        <pc:spChg chg="del">
          <ac:chgData name="Doug Foo" userId="3795ede031992fad" providerId="Windows Live" clId="Web-{9C33C96C-78BA-4322-83AA-9779EAE33683}" dt="2018-11-19T00:02:10.017" v="373"/>
          <ac:spMkLst>
            <pc:docMk/>
            <pc:sldMk cId="4240323929" sldId="288"/>
            <ac:spMk id="36" creationId="{36CB6CB6-6452-4679-9888-55DBCE5A2E47}"/>
          </ac:spMkLst>
        </pc:spChg>
        <pc:spChg chg="del">
          <ac:chgData name="Doug Foo" userId="3795ede031992fad" providerId="Windows Live" clId="Web-{9C33C96C-78BA-4322-83AA-9779EAE33683}" dt="2018-11-19T00:02:10.017" v="372"/>
          <ac:spMkLst>
            <pc:docMk/>
            <pc:sldMk cId="4240323929" sldId="288"/>
            <ac:spMk id="37" creationId="{FC101721-15FD-4B4F-81B4-2BD141CAA0D0}"/>
          </ac:spMkLst>
        </pc:spChg>
        <pc:spChg chg="del">
          <ac:chgData name="Doug Foo" userId="3795ede031992fad" providerId="Windows Live" clId="Web-{9C33C96C-78BA-4322-83AA-9779EAE33683}" dt="2018-11-19T00:02:10.017" v="371"/>
          <ac:spMkLst>
            <pc:docMk/>
            <pc:sldMk cId="4240323929" sldId="288"/>
            <ac:spMk id="38" creationId="{2A7EA153-ED19-43B1-B04C-A162A0A6ED0C}"/>
          </ac:spMkLst>
        </pc:spChg>
        <pc:spChg chg="del mod">
          <ac:chgData name="Doug Foo" userId="3795ede031992fad" providerId="Windows Live" clId="Web-{9C33C96C-78BA-4322-83AA-9779EAE33683}" dt="2018-11-19T00:02:32.549" v="390"/>
          <ac:spMkLst>
            <pc:docMk/>
            <pc:sldMk cId="4240323929" sldId="288"/>
            <ac:spMk id="50" creationId="{5B16E4ED-66AD-44FB-98DD-15D78658F04C}"/>
          </ac:spMkLst>
        </pc:spChg>
        <pc:spChg chg="del">
          <ac:chgData name="Doug Foo" userId="3795ede031992fad" providerId="Windows Live" clId="Web-{9C33C96C-78BA-4322-83AA-9779EAE33683}" dt="2018-11-19T00:02:10.002" v="370"/>
          <ac:spMkLst>
            <pc:docMk/>
            <pc:sldMk cId="4240323929" sldId="288"/>
            <ac:spMk id="57" creationId="{43AB9D0D-B1BF-4059-B41F-9681DCFC3521}"/>
          </ac:spMkLst>
        </pc:spChg>
        <pc:spChg chg="add del mod">
          <ac:chgData name="Doug Foo" userId="3795ede031992fad" providerId="Windows Live" clId="Web-{9C33C96C-78BA-4322-83AA-9779EAE33683}" dt="2018-11-19T00:38:48.883" v="3094" actId="20577"/>
          <ac:spMkLst>
            <pc:docMk/>
            <pc:sldMk cId="4240323929" sldId="288"/>
            <ac:spMk id="60" creationId="{63681CCF-8A90-4A09-BD4B-54BB96C1E87B}"/>
          </ac:spMkLst>
        </pc:spChg>
        <pc:spChg chg="del">
          <ac:chgData name="Doug Foo" userId="3795ede031992fad" providerId="Windows Live" clId="Web-{9C33C96C-78BA-4322-83AA-9779EAE33683}" dt="2018-11-19T00:01:35.453" v="365"/>
          <ac:spMkLst>
            <pc:docMk/>
            <pc:sldMk cId="4240323929" sldId="288"/>
            <ac:spMk id="102" creationId="{1DC9CEC0-BDD8-41B7-8F84-A1442F715219}"/>
          </ac:spMkLst>
        </pc:spChg>
        <pc:spChg chg="del">
          <ac:chgData name="Doug Foo" userId="3795ede031992fad" providerId="Windows Live" clId="Web-{9C33C96C-78BA-4322-83AA-9779EAE33683}" dt="2018-11-19T00:01:36.359" v="366"/>
          <ac:spMkLst>
            <pc:docMk/>
            <pc:sldMk cId="4240323929" sldId="288"/>
            <ac:spMk id="106" creationId="{2D7D5AF0-B18E-4C72-A798-427A0A818502}"/>
          </ac:spMkLst>
        </pc:spChg>
        <pc:spChg chg="del">
          <ac:chgData name="Doug Foo" userId="3795ede031992fad" providerId="Windows Live" clId="Web-{9C33C96C-78BA-4322-83AA-9779EAE33683}" dt="2018-11-19T00:02:17.142" v="376"/>
          <ac:spMkLst>
            <pc:docMk/>
            <pc:sldMk cId="4240323929" sldId="288"/>
            <ac:spMk id="1031" creationId="{28F6D9F6-6FDF-4778-9514-99A74EB91C23}"/>
          </ac:spMkLst>
        </pc:spChg>
        <pc:spChg chg="del">
          <ac:chgData name="Doug Foo" userId="3795ede031992fad" providerId="Windows Live" clId="Web-{9C33C96C-78BA-4322-83AA-9779EAE33683}" dt="2018-11-19T00:02:28.674" v="386"/>
          <ac:spMkLst>
            <pc:docMk/>
            <pc:sldMk cId="4240323929" sldId="288"/>
            <ac:spMk id="1032" creationId="{D679F619-F0C1-4CF8-948D-9CD689FA3228}"/>
          </ac:spMkLst>
        </pc:spChg>
        <pc:picChg chg="del">
          <ac:chgData name="Doug Foo" userId="3795ede031992fad" providerId="Windows Live" clId="Web-{9C33C96C-78BA-4322-83AA-9779EAE33683}" dt="2018-11-19T00:01:26.390" v="362"/>
          <ac:picMkLst>
            <pc:docMk/>
            <pc:sldMk cId="4240323929" sldId="288"/>
            <ac:picMk id="5" creationId="{9F209561-CD31-4D14-9592-E572DD964E28}"/>
          </ac:picMkLst>
        </pc:picChg>
        <pc:picChg chg="del">
          <ac:chgData name="Doug Foo" userId="3795ede031992fad" providerId="Windows Live" clId="Web-{9C33C96C-78BA-4322-83AA-9779EAE33683}" dt="2018-11-19T00:01:27.421" v="363"/>
          <ac:picMkLst>
            <pc:docMk/>
            <pc:sldMk cId="4240323929" sldId="288"/>
            <ac:picMk id="1026" creationId="{AFB43AF1-9CE9-4CD8-99CE-C84FBE43B348}"/>
          </ac:picMkLst>
        </pc:picChg>
        <pc:cxnChg chg="del mod">
          <ac:chgData name="Doug Foo" userId="3795ede031992fad" providerId="Windows Live" clId="Web-{9C33C96C-78BA-4322-83AA-9779EAE33683}" dt="2018-11-19T00:02:33.236" v="391"/>
          <ac:cxnSpMkLst>
            <pc:docMk/>
            <pc:sldMk cId="4240323929" sldId="288"/>
            <ac:cxnSpMk id="31" creationId="{DBD60050-D68B-45B3-9310-8A698E23F921}"/>
          </ac:cxnSpMkLst>
        </pc:cxnChg>
        <pc:cxnChg chg="del mod">
          <ac:chgData name="Doug Foo" userId="3795ede031992fad" providerId="Windows Live" clId="Web-{9C33C96C-78BA-4322-83AA-9779EAE33683}" dt="2018-11-19T00:02:33.768" v="392"/>
          <ac:cxnSpMkLst>
            <pc:docMk/>
            <pc:sldMk cId="4240323929" sldId="288"/>
            <ac:cxnSpMk id="32" creationId="{FC5E59A8-FCFE-4F35-9654-A163A783228D}"/>
          </ac:cxnSpMkLst>
        </pc:cxnChg>
        <pc:cxnChg chg="del mod">
          <ac:chgData name="Doug Foo" userId="3795ede031992fad" providerId="Windows Live" clId="Web-{9C33C96C-78BA-4322-83AA-9779EAE33683}" dt="2018-11-19T00:02:30.783" v="388"/>
          <ac:cxnSpMkLst>
            <pc:docMk/>
            <pc:sldMk cId="4240323929" sldId="288"/>
            <ac:cxnSpMk id="55" creationId="{D5EE3EBC-A083-473E-A172-A9E3622205A7}"/>
          </ac:cxnSpMkLst>
        </pc:cxnChg>
        <pc:cxnChg chg="del mod">
          <ac:chgData name="Doug Foo" userId="3795ede031992fad" providerId="Windows Live" clId="Web-{9C33C96C-78BA-4322-83AA-9779EAE33683}" dt="2018-11-19T00:02:13.689" v="375"/>
          <ac:cxnSpMkLst>
            <pc:docMk/>
            <pc:sldMk cId="4240323929" sldId="288"/>
            <ac:cxnSpMk id="58" creationId="{DA3C4E97-6C9C-43F7-B3B5-51B557718D7E}"/>
          </ac:cxnSpMkLst>
        </pc:cxnChg>
        <pc:cxnChg chg="del mod">
          <ac:chgData name="Doug Foo" userId="3795ede031992fad" providerId="Windows Live" clId="Web-{9C33C96C-78BA-4322-83AA-9779EAE33683}" dt="2018-11-19T00:02:09.986" v="369"/>
          <ac:cxnSpMkLst>
            <pc:docMk/>
            <pc:sldMk cId="4240323929" sldId="288"/>
            <ac:cxnSpMk id="59" creationId="{D6639EE4-9749-456E-94E3-870FF61F5C5F}"/>
          </ac:cxnSpMkLst>
        </pc:cxnChg>
        <pc:cxnChg chg="del mod">
          <ac:chgData name="Doug Foo" userId="3795ede031992fad" providerId="Windows Live" clId="Web-{9C33C96C-78BA-4322-83AA-9779EAE33683}" dt="2018-11-19T00:02:11.985" v="374"/>
          <ac:cxnSpMkLst>
            <pc:docMk/>
            <pc:sldMk cId="4240323929" sldId="288"/>
            <ac:cxnSpMk id="67" creationId="{15A294EF-B51B-4180-8AA4-69946CD492F0}"/>
          </ac:cxnSpMkLst>
        </pc:cxnChg>
      </pc:sldChg>
      <pc:sldChg chg="add replId">
        <pc:chgData name="Doug Foo" userId="3795ede031992fad" providerId="Windows Live" clId="Web-{9C33C96C-78BA-4322-83AA-9779EAE33683}" dt="2018-11-19T00:43:13.380" v="3323"/>
        <pc:sldMkLst>
          <pc:docMk/>
          <pc:sldMk cId="2357533394" sldId="289"/>
        </pc:sldMkLst>
      </pc:sldChg>
      <pc:sldChg chg="addSp delSp modSp add replId">
        <pc:chgData name="Doug Foo" userId="3795ede031992fad" providerId="Windows Live" clId="Web-{9C33C96C-78BA-4322-83AA-9779EAE33683}" dt="2018-11-19T01:21:02.721" v="5163" actId="20577"/>
        <pc:sldMkLst>
          <pc:docMk/>
          <pc:sldMk cId="2983696443" sldId="290"/>
        </pc:sldMkLst>
        <pc:spChg chg="mod">
          <ac:chgData name="Doug Foo" userId="3795ede031992fad" providerId="Windows Live" clId="Web-{9C33C96C-78BA-4322-83AA-9779EAE33683}" dt="2018-11-19T01:21:02.721" v="5163" actId="20577"/>
          <ac:spMkLst>
            <pc:docMk/>
            <pc:sldMk cId="2983696443" sldId="290"/>
            <ac:spMk id="2" creationId="{D1EBA635-2F7F-4838-A23A-2C3E13E2F1D5}"/>
          </ac:spMkLst>
        </pc:spChg>
        <pc:spChg chg="mod">
          <ac:chgData name="Doug Foo" userId="3795ede031992fad" providerId="Windows Live" clId="Web-{9C33C96C-78BA-4322-83AA-9779EAE33683}" dt="2018-11-19T01:15:46.801" v="4886" actId="20577"/>
          <ac:spMkLst>
            <pc:docMk/>
            <pc:sldMk cId="2983696443" sldId="290"/>
            <ac:spMk id="3" creationId="{890E8DCC-CEBE-42F0-BEE6-20CE768757A8}"/>
          </ac:spMkLst>
        </pc:spChg>
        <pc:spChg chg="add del mod">
          <ac:chgData name="Doug Foo" userId="3795ede031992fad" providerId="Windows Live" clId="Web-{9C33C96C-78BA-4322-83AA-9779EAE33683}" dt="2018-11-19T01:12:27.010" v="4571"/>
          <ac:spMkLst>
            <pc:docMk/>
            <pc:sldMk cId="2983696443" sldId="290"/>
            <ac:spMk id="18" creationId="{24EB12F0-6997-44D0-B71C-2CEC023ADD22}"/>
          </ac:spMkLst>
        </pc:spChg>
        <pc:picChg chg="add mod">
          <ac:chgData name="Doug Foo" userId="3795ede031992fad" providerId="Windows Live" clId="Web-{9C33C96C-78BA-4322-83AA-9779EAE33683}" dt="2018-11-19T01:12:59.402" v="4596" actId="1076"/>
          <ac:picMkLst>
            <pc:docMk/>
            <pc:sldMk cId="2983696443" sldId="290"/>
            <ac:picMk id="4" creationId="{2C46E554-8BC7-48EE-B7AF-6D653D9B119A}"/>
          </ac:picMkLst>
        </pc:picChg>
        <pc:picChg chg="add mod">
          <ac:chgData name="Doug Foo" userId="3795ede031992fad" providerId="Windows Live" clId="Web-{9C33C96C-78BA-4322-83AA-9779EAE33683}" dt="2018-11-19T01:12:56.762" v="4595" actId="1076"/>
          <ac:picMkLst>
            <pc:docMk/>
            <pc:sldMk cId="2983696443" sldId="290"/>
            <ac:picMk id="8" creationId="{5593FA44-C776-44EC-AF09-F558BE5353C0}"/>
          </ac:picMkLst>
        </pc:picChg>
        <pc:picChg chg="add del mod">
          <ac:chgData name="Doug Foo" userId="3795ede031992fad" providerId="Windows Live" clId="Web-{9C33C96C-78BA-4322-83AA-9779EAE33683}" dt="2018-11-19T01:12:42.980" v="4585"/>
          <ac:picMkLst>
            <pc:docMk/>
            <pc:sldMk cId="2983696443" sldId="290"/>
            <ac:picMk id="10" creationId="{D95A3656-A698-4A26-A78D-50DF13133EA6}"/>
          </ac:picMkLst>
        </pc:picChg>
        <pc:picChg chg="add mod">
          <ac:chgData name="Doug Foo" userId="3795ede031992fad" providerId="Windows Live" clId="Web-{9C33C96C-78BA-4322-83AA-9779EAE33683}" dt="2018-11-19T01:12:54.980" v="4594" actId="1076"/>
          <ac:picMkLst>
            <pc:docMk/>
            <pc:sldMk cId="2983696443" sldId="290"/>
            <ac:picMk id="12" creationId="{FA47C530-C13C-4817-BC36-8052D0D6BBD6}"/>
          </ac:picMkLst>
        </pc:picChg>
        <pc:picChg chg="add mod">
          <ac:chgData name="Doug Foo" userId="3795ede031992fad" providerId="Windows Live" clId="Web-{9C33C96C-78BA-4322-83AA-9779EAE33683}" dt="2018-11-19T01:12:52.839" v="4593" actId="1076"/>
          <ac:picMkLst>
            <pc:docMk/>
            <pc:sldMk cId="2983696443" sldId="290"/>
            <ac:picMk id="14" creationId="{165E0656-8F9B-42D7-8EA1-92A96382B4D3}"/>
          </ac:picMkLst>
        </pc:picChg>
        <pc:picChg chg="add mod">
          <ac:chgData name="Doug Foo" userId="3795ede031992fad" providerId="Windows Live" clId="Web-{9C33C96C-78BA-4322-83AA-9779EAE33683}" dt="2018-11-19T01:13:01.559" v="4597" actId="1076"/>
          <ac:picMkLst>
            <pc:docMk/>
            <pc:sldMk cId="2983696443" sldId="290"/>
            <ac:picMk id="16" creationId="{FBF71933-CEC0-4A3F-8941-FC7E06C58CC0}"/>
          </ac:picMkLst>
        </pc:picChg>
      </pc:sldChg>
    </pc:docChg>
  </pc:docChgLst>
  <pc:docChgLst>
    <pc:chgData name="Doug Foo" userId="3795ede031992fad" providerId="LiveId" clId="{2AD8AA61-169A-4470-AA18-5D6BAFD4FC86}"/>
    <pc:docChg chg="undo redo custSel addSld delSld modSld sldOrd">
      <pc:chgData name="Doug Foo" userId="3795ede031992fad" providerId="LiveId" clId="{2AD8AA61-169A-4470-AA18-5D6BAFD4FC86}" dt="2018-11-24T20:59:20.281" v="5901" actId="15"/>
      <pc:docMkLst>
        <pc:docMk/>
      </pc:docMkLst>
      <pc:sldChg chg="addSp modSp">
        <pc:chgData name="Doug Foo" userId="3795ede031992fad" providerId="LiveId" clId="{2AD8AA61-169A-4470-AA18-5D6BAFD4FC86}" dt="2018-11-19T03:44:36.809" v="17" actId="14100"/>
        <pc:sldMkLst>
          <pc:docMk/>
          <pc:sldMk cId="1114020079" sldId="256"/>
        </pc:sldMkLst>
        <pc:spChg chg="add mod">
          <ac:chgData name="Doug Foo" userId="3795ede031992fad" providerId="LiveId" clId="{2AD8AA61-169A-4470-AA18-5D6BAFD4FC86}" dt="2018-11-19T03:44:36.809" v="17" actId="14100"/>
          <ac:spMkLst>
            <pc:docMk/>
            <pc:sldMk cId="1114020079" sldId="256"/>
            <ac:spMk id="4" creationId="{2C785027-D285-4044-B52A-3ED05438A940}"/>
          </ac:spMkLst>
        </pc:spChg>
      </pc:sldChg>
      <pc:sldChg chg="modSp">
        <pc:chgData name="Doug Foo" userId="3795ede031992fad" providerId="LiveId" clId="{2AD8AA61-169A-4470-AA18-5D6BAFD4FC86}" dt="2018-11-19T03:45:27.751" v="79" actId="20577"/>
        <pc:sldMkLst>
          <pc:docMk/>
          <pc:sldMk cId="3831731426" sldId="257"/>
        </pc:sldMkLst>
        <pc:spChg chg="mod">
          <ac:chgData name="Doug Foo" userId="3795ede031992fad" providerId="LiveId" clId="{2AD8AA61-169A-4470-AA18-5D6BAFD4FC86}" dt="2018-11-19T03:45:27.751" v="79" actId="20577"/>
          <ac:spMkLst>
            <pc:docMk/>
            <pc:sldMk cId="3831731426" sldId="257"/>
            <ac:spMk id="3" creationId="{8B6CA1B8-CD69-4CE2-8665-69A20A8E5EDC}"/>
          </ac:spMkLst>
        </pc:spChg>
      </pc:sldChg>
      <pc:sldChg chg="ord">
        <pc:chgData name="Doug Foo" userId="3795ede031992fad" providerId="LiveId" clId="{2AD8AA61-169A-4470-AA18-5D6BAFD4FC86}" dt="2018-11-24T04:24:14.718" v="2648"/>
        <pc:sldMkLst>
          <pc:docMk/>
          <pc:sldMk cId="1813844798" sldId="258"/>
        </pc:sldMkLst>
      </pc:sldChg>
      <pc:sldChg chg="modSp ord">
        <pc:chgData name="Doug Foo" userId="3795ede031992fad" providerId="LiveId" clId="{2AD8AA61-169A-4470-AA18-5D6BAFD4FC86}" dt="2018-11-24T19:56:16.573" v="5145" actId="20577"/>
        <pc:sldMkLst>
          <pc:docMk/>
          <pc:sldMk cId="1452440057" sldId="261"/>
        </pc:sldMkLst>
        <pc:spChg chg="mod">
          <ac:chgData name="Doug Foo" userId="3795ede031992fad" providerId="LiveId" clId="{2AD8AA61-169A-4470-AA18-5D6BAFD4FC86}" dt="2018-11-24T19:55:42.405" v="5071" actId="20577"/>
          <ac:spMkLst>
            <pc:docMk/>
            <pc:sldMk cId="1452440057" sldId="261"/>
            <ac:spMk id="2" creationId="{D1EBA635-2F7F-4838-A23A-2C3E13E2F1D5}"/>
          </ac:spMkLst>
        </pc:spChg>
        <pc:spChg chg="mod">
          <ac:chgData name="Doug Foo" userId="3795ede031992fad" providerId="LiveId" clId="{2AD8AA61-169A-4470-AA18-5D6BAFD4FC86}" dt="2018-11-24T19:56:16.573" v="5145" actId="20577"/>
          <ac:spMkLst>
            <pc:docMk/>
            <pc:sldMk cId="1452440057" sldId="261"/>
            <ac:spMk id="3" creationId="{763720A9-1B4A-4E40-805D-748158CA87D2}"/>
          </ac:spMkLst>
        </pc:spChg>
      </pc:sldChg>
      <pc:sldChg chg="modSp">
        <pc:chgData name="Doug Foo" userId="3795ede031992fad" providerId="LiveId" clId="{2AD8AA61-169A-4470-AA18-5D6BAFD4FC86}" dt="2018-11-20T00:20:20.605" v="1058" actId="20577"/>
        <pc:sldMkLst>
          <pc:docMk/>
          <pc:sldMk cId="4098846397" sldId="262"/>
        </pc:sldMkLst>
        <pc:spChg chg="mod">
          <ac:chgData name="Doug Foo" userId="3795ede031992fad" providerId="LiveId" clId="{2AD8AA61-169A-4470-AA18-5D6BAFD4FC86}" dt="2018-11-20T00:20:20.605" v="1058" actId="20577"/>
          <ac:spMkLst>
            <pc:docMk/>
            <pc:sldMk cId="4098846397" sldId="262"/>
            <ac:spMk id="3" creationId="{890E8DCC-CEBE-42F0-BEE6-20CE768757A8}"/>
          </ac:spMkLst>
        </pc:spChg>
      </pc:sldChg>
      <pc:sldChg chg="modSp">
        <pc:chgData name="Doug Foo" userId="3795ede031992fad" providerId="LiveId" clId="{2AD8AA61-169A-4470-AA18-5D6BAFD4FC86}" dt="2018-11-24T20:50:25.979" v="5581" actId="6549"/>
        <pc:sldMkLst>
          <pc:docMk/>
          <pc:sldMk cId="4076811834" sldId="263"/>
        </pc:sldMkLst>
        <pc:spChg chg="mod">
          <ac:chgData name="Doug Foo" userId="3795ede031992fad" providerId="LiveId" clId="{2AD8AA61-169A-4470-AA18-5D6BAFD4FC86}" dt="2018-11-24T20:50:25.979" v="5581" actId="6549"/>
          <ac:spMkLst>
            <pc:docMk/>
            <pc:sldMk cId="4076811834" sldId="263"/>
            <ac:spMk id="8" creationId="{DA1EC543-1113-4EC4-B98F-317D59E16CCE}"/>
          </ac:spMkLst>
        </pc:spChg>
        <pc:spChg chg="mod">
          <ac:chgData name="Doug Foo" userId="3795ede031992fad" providerId="LiveId" clId="{2AD8AA61-169A-4470-AA18-5D6BAFD4FC86}" dt="2018-11-24T20:50:00.414" v="5579" actId="12"/>
          <ac:spMkLst>
            <pc:docMk/>
            <pc:sldMk cId="4076811834" sldId="263"/>
            <ac:spMk id="13" creationId="{AEA3C909-F57B-43B9-A7E8-F506DB7878EA}"/>
          </ac:spMkLst>
        </pc:spChg>
      </pc:sldChg>
      <pc:sldChg chg="addSp delSp modSp">
        <pc:chgData name="Doug Foo" userId="3795ede031992fad" providerId="LiveId" clId="{2AD8AA61-169A-4470-AA18-5D6BAFD4FC86}" dt="2018-11-20T00:17:29.780" v="893"/>
        <pc:sldMkLst>
          <pc:docMk/>
          <pc:sldMk cId="1479279865" sldId="269"/>
        </pc:sldMkLst>
        <pc:spChg chg="add del mod">
          <ac:chgData name="Doug Foo" userId="3795ede031992fad" providerId="LiveId" clId="{2AD8AA61-169A-4470-AA18-5D6BAFD4FC86}" dt="2018-11-20T00:17:29.780" v="893"/>
          <ac:spMkLst>
            <pc:docMk/>
            <pc:sldMk cId="1479279865" sldId="269"/>
            <ac:spMk id="7" creationId="{C0A41F69-1185-424F-A321-1D6A3AF4DCAA}"/>
          </ac:spMkLst>
        </pc:spChg>
      </pc:sldChg>
      <pc:sldChg chg="modSp">
        <pc:chgData name="Doug Foo" userId="3795ede031992fad" providerId="LiveId" clId="{2AD8AA61-169A-4470-AA18-5D6BAFD4FC86}" dt="2018-11-20T00:15:57.139" v="844"/>
        <pc:sldMkLst>
          <pc:docMk/>
          <pc:sldMk cId="3314840495" sldId="270"/>
        </pc:sldMkLst>
        <pc:graphicFrameChg chg="mod">
          <ac:chgData name="Doug Foo" userId="3795ede031992fad" providerId="LiveId" clId="{2AD8AA61-169A-4470-AA18-5D6BAFD4FC86}" dt="2018-11-20T00:15:57.139" v="844"/>
          <ac:graphicFrameMkLst>
            <pc:docMk/>
            <pc:sldMk cId="3314840495" sldId="270"/>
            <ac:graphicFrameMk id="5" creationId="{3E1BA944-903D-4908-8A73-235221C82A27}"/>
          </ac:graphicFrameMkLst>
        </pc:graphicFrameChg>
      </pc:sldChg>
      <pc:sldChg chg="addSp modSp">
        <pc:chgData name="Doug Foo" userId="3795ede031992fad" providerId="LiveId" clId="{2AD8AA61-169A-4470-AA18-5D6BAFD4FC86}" dt="2018-11-20T00:17:40.122" v="908" actId="20577"/>
        <pc:sldMkLst>
          <pc:docMk/>
          <pc:sldMk cId="2046080983" sldId="271"/>
        </pc:sldMkLst>
        <pc:spChg chg="mod">
          <ac:chgData name="Doug Foo" userId="3795ede031992fad" providerId="LiveId" clId="{2AD8AA61-169A-4470-AA18-5D6BAFD4FC86}" dt="2018-11-19T04:01:00.571" v="538" actId="20577"/>
          <ac:spMkLst>
            <pc:docMk/>
            <pc:sldMk cId="2046080983" sldId="271"/>
            <ac:spMk id="3" creationId="{890E8DCC-CEBE-42F0-BEE6-20CE768757A8}"/>
          </ac:spMkLst>
        </pc:spChg>
        <pc:spChg chg="add mod">
          <ac:chgData name="Doug Foo" userId="3795ede031992fad" providerId="LiveId" clId="{2AD8AA61-169A-4470-AA18-5D6BAFD4FC86}" dt="2018-11-20T00:17:40.122" v="908" actId="20577"/>
          <ac:spMkLst>
            <pc:docMk/>
            <pc:sldMk cId="2046080983" sldId="271"/>
            <ac:spMk id="7" creationId="{7890B113-273F-4B35-8CF4-60E6C3CC8D8C}"/>
          </ac:spMkLst>
        </pc:spChg>
      </pc:sldChg>
      <pc:sldChg chg="addSp delSp modSp del">
        <pc:chgData name="Doug Foo" userId="3795ede031992fad" providerId="LiveId" clId="{2AD8AA61-169A-4470-AA18-5D6BAFD4FC86}" dt="2018-11-24T15:19:06.715" v="3787" actId="2696"/>
        <pc:sldMkLst>
          <pc:docMk/>
          <pc:sldMk cId="584887703" sldId="274"/>
        </pc:sldMkLst>
        <pc:graphicFrameChg chg="del mod">
          <ac:chgData name="Doug Foo" userId="3795ede031992fad" providerId="LiveId" clId="{2AD8AA61-169A-4470-AA18-5D6BAFD4FC86}" dt="2018-11-24T15:18:49.560" v="3786" actId="478"/>
          <ac:graphicFrameMkLst>
            <pc:docMk/>
            <pc:sldMk cId="584887703" sldId="274"/>
            <ac:graphicFrameMk id="7" creationId="{921A70EB-AE48-42B4-9161-CC2C230B6A83}"/>
          </ac:graphicFrameMkLst>
        </pc:graphicFrameChg>
        <pc:graphicFrameChg chg="add mod">
          <ac:chgData name="Doug Foo" userId="3795ede031992fad" providerId="LiveId" clId="{2AD8AA61-169A-4470-AA18-5D6BAFD4FC86}" dt="2018-11-24T06:05:21.967" v="2846"/>
          <ac:graphicFrameMkLst>
            <pc:docMk/>
            <pc:sldMk cId="584887703" sldId="274"/>
            <ac:graphicFrameMk id="8" creationId="{DB6D166E-00AA-423E-A488-92E447CDB6B8}"/>
          </ac:graphicFrameMkLst>
        </pc:graphicFrameChg>
      </pc:sldChg>
      <pc:sldChg chg="modSp">
        <pc:chgData name="Doug Foo" userId="3795ede031992fad" providerId="LiveId" clId="{2AD8AA61-169A-4470-AA18-5D6BAFD4FC86}" dt="2018-11-20T00:18:07.395" v="919" actId="20577"/>
        <pc:sldMkLst>
          <pc:docMk/>
          <pc:sldMk cId="163516408" sldId="278"/>
        </pc:sldMkLst>
        <pc:spChg chg="mod">
          <ac:chgData name="Doug Foo" userId="3795ede031992fad" providerId="LiveId" clId="{2AD8AA61-169A-4470-AA18-5D6BAFD4FC86}" dt="2018-11-20T00:18:07.395" v="919" actId="20577"/>
          <ac:spMkLst>
            <pc:docMk/>
            <pc:sldMk cId="163516408" sldId="278"/>
            <ac:spMk id="3" creationId="{890E8DCC-CEBE-42F0-BEE6-20CE768757A8}"/>
          </ac:spMkLst>
        </pc:spChg>
      </pc:sldChg>
      <pc:sldChg chg="addSp delSp modSp">
        <pc:chgData name="Doug Foo" userId="3795ede031992fad" providerId="LiveId" clId="{2AD8AA61-169A-4470-AA18-5D6BAFD4FC86}" dt="2018-11-24T04:24:02.919" v="2647" actId="5793"/>
        <pc:sldMkLst>
          <pc:docMk/>
          <pc:sldMk cId="3214138073" sldId="281"/>
        </pc:sldMkLst>
        <pc:spChg chg="mod">
          <ac:chgData name="Doug Foo" userId="3795ede031992fad" providerId="LiveId" clId="{2AD8AA61-169A-4470-AA18-5D6BAFD4FC86}" dt="2018-11-24T04:21:39.654" v="2578" actId="20577"/>
          <ac:spMkLst>
            <pc:docMk/>
            <pc:sldMk cId="3214138073" sldId="281"/>
            <ac:spMk id="2" creationId="{D1EBA635-2F7F-4838-A23A-2C3E13E2F1D5}"/>
          </ac:spMkLst>
        </pc:spChg>
        <pc:spChg chg="add del mod">
          <ac:chgData name="Doug Foo" userId="3795ede031992fad" providerId="LiveId" clId="{2AD8AA61-169A-4470-AA18-5D6BAFD4FC86}" dt="2018-11-24T04:24:02.919" v="2647" actId="5793"/>
          <ac:spMkLst>
            <pc:docMk/>
            <pc:sldMk cId="3214138073" sldId="281"/>
            <ac:spMk id="3" creationId="{A614AB09-3006-4965-B5AD-3522DCAD2CF8}"/>
          </ac:spMkLst>
        </pc:spChg>
        <pc:picChg chg="mod">
          <ac:chgData name="Doug Foo" userId="3795ede031992fad" providerId="LiveId" clId="{2AD8AA61-169A-4470-AA18-5D6BAFD4FC86}" dt="2018-11-24T04:23:55.456" v="2635" actId="1076"/>
          <ac:picMkLst>
            <pc:docMk/>
            <pc:sldMk cId="3214138073" sldId="281"/>
            <ac:picMk id="1037" creationId="{82F4F8DC-521C-435E-9362-8DE7435EBAB1}"/>
          </ac:picMkLst>
        </pc:picChg>
      </pc:sldChg>
      <pc:sldChg chg="modSp ord">
        <pc:chgData name="Doug Foo" userId="3795ede031992fad" providerId="LiveId" clId="{2AD8AA61-169A-4470-AA18-5D6BAFD4FC86}" dt="2018-11-24T19:57:28.417" v="5202" actId="207"/>
        <pc:sldMkLst>
          <pc:docMk/>
          <pc:sldMk cId="1534085201" sldId="282"/>
        </pc:sldMkLst>
        <pc:spChg chg="mod">
          <ac:chgData name="Doug Foo" userId="3795ede031992fad" providerId="LiveId" clId="{2AD8AA61-169A-4470-AA18-5D6BAFD4FC86}" dt="2018-11-24T04:48:13.394" v="2709" actId="20577"/>
          <ac:spMkLst>
            <pc:docMk/>
            <pc:sldMk cId="1534085201" sldId="282"/>
            <ac:spMk id="2" creationId="{D1EBA635-2F7F-4838-A23A-2C3E13E2F1D5}"/>
          </ac:spMkLst>
        </pc:spChg>
        <pc:spChg chg="mod">
          <ac:chgData name="Doug Foo" userId="3795ede031992fad" providerId="LiveId" clId="{2AD8AA61-169A-4470-AA18-5D6BAFD4FC86}" dt="2018-11-24T19:57:17.348" v="5200" actId="20577"/>
          <ac:spMkLst>
            <pc:docMk/>
            <pc:sldMk cId="1534085201" sldId="282"/>
            <ac:spMk id="6" creationId="{313E2393-62AA-42E8-B1A4-72B38703A7CB}"/>
          </ac:spMkLst>
        </pc:spChg>
        <pc:spChg chg="mod">
          <ac:chgData name="Doug Foo" userId="3795ede031992fad" providerId="LiveId" clId="{2AD8AA61-169A-4470-AA18-5D6BAFD4FC86}" dt="2018-11-19T03:47:33.867" v="150" actId="207"/>
          <ac:spMkLst>
            <pc:docMk/>
            <pc:sldMk cId="1534085201" sldId="282"/>
            <ac:spMk id="9" creationId="{29893156-6242-42A7-A9AB-7B80A0F125A6}"/>
          </ac:spMkLst>
        </pc:spChg>
        <pc:spChg chg="mod">
          <ac:chgData name="Doug Foo" userId="3795ede031992fad" providerId="LiveId" clId="{2AD8AA61-169A-4470-AA18-5D6BAFD4FC86}" dt="2018-11-19T03:47:48.669" v="153" actId="1036"/>
          <ac:spMkLst>
            <pc:docMk/>
            <pc:sldMk cId="1534085201" sldId="282"/>
            <ac:spMk id="22" creationId="{44237032-1C2F-44D7-8F61-CFEE3F4CAEDF}"/>
          </ac:spMkLst>
        </pc:spChg>
        <pc:spChg chg="mod">
          <ac:chgData name="Doug Foo" userId="3795ede031992fad" providerId="LiveId" clId="{2AD8AA61-169A-4470-AA18-5D6BAFD4FC86}" dt="2018-11-19T03:47:44.367" v="151" actId="1076"/>
          <ac:spMkLst>
            <pc:docMk/>
            <pc:sldMk cId="1534085201" sldId="282"/>
            <ac:spMk id="27" creationId="{F8BEE9B6-CC71-4DCC-902D-C70648A3AB31}"/>
          </ac:spMkLst>
        </pc:spChg>
        <pc:graphicFrameChg chg="mod modGraphic">
          <ac:chgData name="Doug Foo" userId="3795ede031992fad" providerId="LiveId" clId="{2AD8AA61-169A-4470-AA18-5D6BAFD4FC86}" dt="2018-11-24T19:57:28.417" v="5202" actId="207"/>
          <ac:graphicFrameMkLst>
            <pc:docMk/>
            <pc:sldMk cId="1534085201" sldId="282"/>
            <ac:graphicFrameMk id="7" creationId="{005B4F02-0A6B-4789-AE44-692570905CA6}"/>
          </ac:graphicFrameMkLst>
        </pc:graphicFrameChg>
        <pc:cxnChg chg="mod">
          <ac:chgData name="Doug Foo" userId="3795ede031992fad" providerId="LiveId" clId="{2AD8AA61-169A-4470-AA18-5D6BAFD4FC86}" dt="2018-11-19T03:46:45.777" v="87" actId="14100"/>
          <ac:cxnSpMkLst>
            <pc:docMk/>
            <pc:sldMk cId="1534085201" sldId="282"/>
            <ac:cxnSpMk id="11" creationId="{0FF43247-8DAA-4E8D-AB91-9D90F61836B0}"/>
          </ac:cxnSpMkLst>
        </pc:cxnChg>
        <pc:cxnChg chg="mod">
          <ac:chgData name="Doug Foo" userId="3795ede031992fad" providerId="LiveId" clId="{2AD8AA61-169A-4470-AA18-5D6BAFD4FC86}" dt="2018-11-19T03:46:36.433" v="85" actId="14100"/>
          <ac:cxnSpMkLst>
            <pc:docMk/>
            <pc:sldMk cId="1534085201" sldId="282"/>
            <ac:cxnSpMk id="12" creationId="{572A63FA-98CF-4310-A205-3407FFA3D929}"/>
          </ac:cxnSpMkLst>
        </pc:cxnChg>
      </pc:sldChg>
      <pc:sldChg chg="addSp delSp modSp">
        <pc:chgData name="Doug Foo" userId="3795ede031992fad" providerId="LiveId" clId="{2AD8AA61-169A-4470-AA18-5D6BAFD4FC86}" dt="2018-11-20T00:17:11.701" v="876" actId="1076"/>
        <pc:sldMkLst>
          <pc:docMk/>
          <pc:sldMk cId="4140591090" sldId="283"/>
        </pc:sldMkLst>
        <pc:spChg chg="mod">
          <ac:chgData name="Doug Foo" userId="3795ede031992fad" providerId="LiveId" clId="{2AD8AA61-169A-4470-AA18-5D6BAFD4FC86}" dt="2018-11-20T00:14:35.442" v="805" actId="1035"/>
          <ac:spMkLst>
            <pc:docMk/>
            <pc:sldMk cId="4140591090" sldId="283"/>
            <ac:spMk id="2" creationId="{D1EBA635-2F7F-4838-A23A-2C3E13E2F1D5}"/>
          </ac:spMkLst>
        </pc:spChg>
        <pc:spChg chg="del">
          <ac:chgData name="Doug Foo" userId="3795ede031992fad" providerId="LiveId" clId="{2AD8AA61-169A-4470-AA18-5D6BAFD4FC86}" dt="2018-11-20T00:13:17.691" v="711" actId="478"/>
          <ac:spMkLst>
            <pc:docMk/>
            <pc:sldMk cId="4140591090" sldId="283"/>
            <ac:spMk id="3" creationId="{890E8DCC-CEBE-42F0-BEE6-20CE768757A8}"/>
          </ac:spMkLst>
        </pc:spChg>
        <pc:spChg chg="mod">
          <ac:chgData name="Doug Foo" userId="3795ede031992fad" providerId="LiveId" clId="{2AD8AA61-169A-4470-AA18-5D6BAFD4FC86}" dt="2018-11-20T00:15:06.532" v="810" actId="122"/>
          <ac:spMkLst>
            <pc:docMk/>
            <pc:sldMk cId="4140591090" sldId="283"/>
            <ac:spMk id="4" creationId="{70EC499D-635A-4E6B-A779-D9884D1CE7C5}"/>
          </ac:spMkLst>
        </pc:spChg>
        <pc:spChg chg="add del mod">
          <ac:chgData name="Doug Foo" userId="3795ede031992fad" providerId="LiveId" clId="{2AD8AA61-169A-4470-AA18-5D6BAFD4FC86}" dt="2018-11-20T00:13:28.155" v="713" actId="478"/>
          <ac:spMkLst>
            <pc:docMk/>
            <pc:sldMk cId="4140591090" sldId="283"/>
            <ac:spMk id="6" creationId="{EADC5E10-7D97-4348-9EC8-781A23613D1B}"/>
          </ac:spMkLst>
        </pc:spChg>
        <pc:spChg chg="mod">
          <ac:chgData name="Doug Foo" userId="3795ede031992fad" providerId="LiveId" clId="{2AD8AA61-169A-4470-AA18-5D6BAFD4FC86}" dt="2018-11-20T00:14:21.275" v="796" actId="1036"/>
          <ac:spMkLst>
            <pc:docMk/>
            <pc:sldMk cId="4140591090" sldId="283"/>
            <ac:spMk id="7" creationId="{E4AA650D-3BF5-4A75-BE5B-B28B3ADF26B7}"/>
          </ac:spMkLst>
        </pc:spChg>
        <pc:spChg chg="del">
          <ac:chgData name="Doug Foo" userId="3795ede031992fad" providerId="LiveId" clId="{2AD8AA61-169A-4470-AA18-5D6BAFD4FC86}" dt="2018-11-20T00:13:17.691" v="711" actId="478"/>
          <ac:spMkLst>
            <pc:docMk/>
            <pc:sldMk cId="4140591090" sldId="283"/>
            <ac:spMk id="10" creationId="{ED0B6220-1AE7-4B1C-807A-17605CD634D9}"/>
          </ac:spMkLst>
        </pc:spChg>
        <pc:spChg chg="del">
          <ac:chgData name="Doug Foo" userId="3795ede031992fad" providerId="LiveId" clId="{2AD8AA61-169A-4470-AA18-5D6BAFD4FC86}" dt="2018-11-20T00:13:17.691" v="711" actId="478"/>
          <ac:spMkLst>
            <pc:docMk/>
            <pc:sldMk cId="4140591090" sldId="283"/>
            <ac:spMk id="12" creationId="{A2FDA694-87BA-4E51-B7A4-D9302811F3D3}"/>
          </ac:spMkLst>
        </pc:spChg>
        <pc:spChg chg="del">
          <ac:chgData name="Doug Foo" userId="3795ede031992fad" providerId="LiveId" clId="{2AD8AA61-169A-4470-AA18-5D6BAFD4FC86}" dt="2018-11-20T00:13:17.691" v="711" actId="478"/>
          <ac:spMkLst>
            <pc:docMk/>
            <pc:sldMk cId="4140591090" sldId="283"/>
            <ac:spMk id="14" creationId="{5574BA87-2165-45A9-9D74-6DABA821BFBA}"/>
          </ac:spMkLst>
        </pc:spChg>
        <pc:spChg chg="mod">
          <ac:chgData name="Doug Foo" userId="3795ede031992fad" providerId="LiveId" clId="{2AD8AA61-169A-4470-AA18-5D6BAFD4FC86}" dt="2018-11-20T00:16:45.021" v="875" actId="14100"/>
          <ac:spMkLst>
            <pc:docMk/>
            <pc:sldMk cId="4140591090" sldId="283"/>
            <ac:spMk id="15" creationId="{912D7232-42A1-4638-A755-69B515C2C4B4}"/>
          </ac:spMkLst>
        </pc:spChg>
        <pc:spChg chg="mod">
          <ac:chgData name="Doug Foo" userId="3795ede031992fad" providerId="LiveId" clId="{2AD8AA61-169A-4470-AA18-5D6BAFD4FC86}" dt="2018-11-20T00:14:21.275" v="796" actId="1036"/>
          <ac:spMkLst>
            <pc:docMk/>
            <pc:sldMk cId="4140591090" sldId="283"/>
            <ac:spMk id="19" creationId="{F485D3C4-FF55-4658-9FCD-51EC5F3535AB}"/>
          </ac:spMkLst>
        </pc:spChg>
        <pc:spChg chg="del">
          <ac:chgData name="Doug Foo" userId="3795ede031992fad" providerId="LiveId" clId="{2AD8AA61-169A-4470-AA18-5D6BAFD4FC86}" dt="2018-11-20T00:13:17.691" v="711" actId="478"/>
          <ac:spMkLst>
            <pc:docMk/>
            <pc:sldMk cId="4140591090" sldId="283"/>
            <ac:spMk id="20" creationId="{F80451D5-54E8-44F8-99E3-E429C9A68F54}"/>
          </ac:spMkLst>
        </pc:spChg>
        <pc:spChg chg="mod">
          <ac:chgData name="Doug Foo" userId="3795ede031992fad" providerId="LiveId" clId="{2AD8AA61-169A-4470-AA18-5D6BAFD4FC86}" dt="2018-11-20T00:14:21.275" v="796" actId="1036"/>
          <ac:spMkLst>
            <pc:docMk/>
            <pc:sldMk cId="4140591090" sldId="283"/>
            <ac:spMk id="21" creationId="{DA4A0CF0-A5C0-4B9F-83FD-C11E495B4018}"/>
          </ac:spMkLst>
        </pc:spChg>
        <pc:spChg chg="mod">
          <ac:chgData name="Doug Foo" userId="3795ede031992fad" providerId="LiveId" clId="{2AD8AA61-169A-4470-AA18-5D6BAFD4FC86}" dt="2018-11-20T00:16:06.635" v="847" actId="113"/>
          <ac:spMkLst>
            <pc:docMk/>
            <pc:sldMk cId="4140591090" sldId="283"/>
            <ac:spMk id="22" creationId="{3F8DD0F8-B2BC-416D-B1DD-7A5FA42926CE}"/>
          </ac:spMkLst>
        </pc:spChg>
        <pc:spChg chg="del">
          <ac:chgData name="Doug Foo" userId="3795ede031992fad" providerId="LiveId" clId="{2AD8AA61-169A-4470-AA18-5D6BAFD4FC86}" dt="2018-11-20T00:13:17.691" v="711" actId="478"/>
          <ac:spMkLst>
            <pc:docMk/>
            <pc:sldMk cId="4140591090" sldId="283"/>
            <ac:spMk id="23" creationId="{715946FC-6A8B-4724-A1AD-DA450668EA88}"/>
          </ac:spMkLst>
        </pc:spChg>
        <pc:spChg chg="mod">
          <ac:chgData name="Doug Foo" userId="3795ede031992fad" providerId="LiveId" clId="{2AD8AA61-169A-4470-AA18-5D6BAFD4FC86}" dt="2018-11-20T00:14:21.275" v="796" actId="1036"/>
          <ac:spMkLst>
            <pc:docMk/>
            <pc:sldMk cId="4140591090" sldId="283"/>
            <ac:spMk id="24" creationId="{4966F5FF-6107-46AA-A919-AAE7CFF12A26}"/>
          </ac:spMkLst>
        </pc:spChg>
        <pc:spChg chg="mod">
          <ac:chgData name="Doug Foo" userId="3795ede031992fad" providerId="LiveId" clId="{2AD8AA61-169A-4470-AA18-5D6BAFD4FC86}" dt="2018-11-20T00:16:03.694" v="846" actId="122"/>
          <ac:spMkLst>
            <pc:docMk/>
            <pc:sldMk cId="4140591090" sldId="283"/>
            <ac:spMk id="25" creationId="{3E983678-057C-4455-AAE5-24B444C4DABE}"/>
          </ac:spMkLst>
        </pc:spChg>
        <pc:spChg chg="mod">
          <ac:chgData name="Doug Foo" userId="3795ede031992fad" providerId="LiveId" clId="{2AD8AA61-169A-4470-AA18-5D6BAFD4FC86}" dt="2018-11-20T00:15:09.345" v="811" actId="122"/>
          <ac:spMkLst>
            <pc:docMk/>
            <pc:sldMk cId="4140591090" sldId="283"/>
            <ac:spMk id="26" creationId="{E2DC1D3C-B74E-4B6D-8BB4-1B4A151D9E81}"/>
          </ac:spMkLst>
        </pc:spChg>
        <pc:spChg chg="del">
          <ac:chgData name="Doug Foo" userId="3795ede031992fad" providerId="LiveId" clId="{2AD8AA61-169A-4470-AA18-5D6BAFD4FC86}" dt="2018-11-20T00:13:17.691" v="711" actId="478"/>
          <ac:spMkLst>
            <pc:docMk/>
            <pc:sldMk cId="4140591090" sldId="283"/>
            <ac:spMk id="28" creationId="{FADA6608-2573-47D5-84A9-1333B1A371C2}"/>
          </ac:spMkLst>
        </pc:spChg>
        <pc:spChg chg="add del">
          <ac:chgData name="Doug Foo" userId="3795ede031992fad" providerId="LiveId" clId="{2AD8AA61-169A-4470-AA18-5D6BAFD4FC86}" dt="2018-11-20T00:13:36.394" v="715"/>
          <ac:spMkLst>
            <pc:docMk/>
            <pc:sldMk cId="4140591090" sldId="283"/>
            <ac:spMk id="29" creationId="{E9276EFB-7750-4111-BDD9-CCA21294A7A1}"/>
          </ac:spMkLst>
        </pc:spChg>
        <pc:spChg chg="add mod">
          <ac:chgData name="Doug Foo" userId="3795ede031992fad" providerId="LiveId" clId="{2AD8AA61-169A-4470-AA18-5D6BAFD4FC86}" dt="2018-11-20T00:17:11.701" v="876" actId="1076"/>
          <ac:spMkLst>
            <pc:docMk/>
            <pc:sldMk cId="4140591090" sldId="283"/>
            <ac:spMk id="31" creationId="{60D09D9A-6AFA-48DC-8FEE-7C2065566AA2}"/>
          </ac:spMkLst>
        </pc:spChg>
        <pc:graphicFrameChg chg="del">
          <ac:chgData name="Doug Foo" userId="3795ede031992fad" providerId="LiveId" clId="{2AD8AA61-169A-4470-AA18-5D6BAFD4FC86}" dt="2018-11-20T00:13:26.065" v="712" actId="478"/>
          <ac:graphicFrameMkLst>
            <pc:docMk/>
            <pc:sldMk cId="4140591090" sldId="283"/>
            <ac:graphicFrameMk id="18" creationId="{C3F87DA4-9B9F-4992-92FC-F29D4CF05D87}"/>
          </ac:graphicFrameMkLst>
        </pc:graphicFrameChg>
        <pc:picChg chg="add del">
          <ac:chgData name="Doug Foo" userId="3795ede031992fad" providerId="LiveId" clId="{2AD8AA61-169A-4470-AA18-5D6BAFD4FC86}" dt="2018-11-20T00:13:36.394" v="715"/>
          <ac:picMkLst>
            <pc:docMk/>
            <pc:sldMk cId="4140591090" sldId="283"/>
            <ac:picMk id="27" creationId="{7175E5A0-A109-469D-B701-7FBD448A2330}"/>
          </ac:picMkLst>
        </pc:picChg>
        <pc:picChg chg="add mod">
          <ac:chgData name="Doug Foo" userId="3795ede031992fad" providerId="LiveId" clId="{2AD8AA61-169A-4470-AA18-5D6BAFD4FC86}" dt="2018-11-20T00:14:29.056" v="798" actId="14100"/>
          <ac:picMkLst>
            <pc:docMk/>
            <pc:sldMk cId="4140591090" sldId="283"/>
            <ac:picMk id="30" creationId="{C6F4954C-5ABF-4EB3-A474-9C05AF1C0F35}"/>
          </ac:picMkLst>
        </pc:picChg>
      </pc:sldChg>
      <pc:sldChg chg="addSp delSp modSp">
        <pc:chgData name="Doug Foo" userId="3795ede031992fad" providerId="LiveId" clId="{2AD8AA61-169A-4470-AA18-5D6BAFD4FC86}" dt="2018-11-24T19:59:09.076" v="5298" actId="20577"/>
        <pc:sldMkLst>
          <pc:docMk/>
          <pc:sldMk cId="1417886782" sldId="284"/>
        </pc:sldMkLst>
        <pc:spChg chg="mod">
          <ac:chgData name="Doug Foo" userId="3795ede031992fad" providerId="LiveId" clId="{2AD8AA61-169A-4470-AA18-5D6BAFD4FC86}" dt="2018-11-24T19:59:09.076" v="5298" actId="20577"/>
          <ac:spMkLst>
            <pc:docMk/>
            <pc:sldMk cId="1417886782" sldId="284"/>
            <ac:spMk id="2" creationId="{D1EBA635-2F7F-4838-A23A-2C3E13E2F1D5}"/>
          </ac:spMkLst>
        </pc:spChg>
        <pc:spChg chg="del mod">
          <ac:chgData name="Doug Foo" userId="3795ede031992fad" providerId="LiveId" clId="{2AD8AA61-169A-4470-AA18-5D6BAFD4FC86}" dt="2018-11-20T00:44:10.205" v="1121" actId="478"/>
          <ac:spMkLst>
            <pc:docMk/>
            <pc:sldMk cId="1417886782" sldId="284"/>
            <ac:spMk id="4" creationId="{CD97B703-0D68-4C3A-9692-C69CF75ED4AD}"/>
          </ac:spMkLst>
        </pc:spChg>
        <pc:spChg chg="mod">
          <ac:chgData name="Doug Foo" userId="3795ede031992fad" providerId="LiveId" clId="{2AD8AA61-169A-4470-AA18-5D6BAFD4FC86}" dt="2018-11-20T00:42:57.294" v="1118"/>
          <ac:spMkLst>
            <pc:docMk/>
            <pc:sldMk cId="1417886782" sldId="284"/>
            <ac:spMk id="6" creationId="{67F050C0-DCBB-4E70-8919-560882A7E687}"/>
          </ac:spMkLst>
        </pc:spChg>
        <pc:spChg chg="add mod">
          <ac:chgData name="Doug Foo" userId="3795ede031992fad" providerId="LiveId" clId="{2AD8AA61-169A-4470-AA18-5D6BAFD4FC86}" dt="2018-11-20T00:48:11.516" v="1454" actId="1076"/>
          <ac:spMkLst>
            <pc:docMk/>
            <pc:sldMk cId="1417886782" sldId="284"/>
            <ac:spMk id="7" creationId="{4DC24AC1-A038-4FDB-AA31-147A3E9D1B73}"/>
          </ac:spMkLst>
        </pc:spChg>
        <pc:spChg chg="add mod">
          <ac:chgData name="Doug Foo" userId="3795ede031992fad" providerId="LiveId" clId="{2AD8AA61-169A-4470-AA18-5D6BAFD4FC86}" dt="2018-11-20T00:48:02.436" v="1451" actId="5793"/>
          <ac:spMkLst>
            <pc:docMk/>
            <pc:sldMk cId="1417886782" sldId="284"/>
            <ac:spMk id="8" creationId="{6AB4CE4F-615A-46F0-BC65-797A81F6E78D}"/>
          </ac:spMkLst>
        </pc:spChg>
        <pc:spChg chg="mod">
          <ac:chgData name="Doug Foo" userId="3795ede031992fad" providerId="LiveId" clId="{2AD8AA61-169A-4470-AA18-5D6BAFD4FC86}" dt="2018-11-20T00:54:29.398" v="2000" actId="1037"/>
          <ac:spMkLst>
            <pc:docMk/>
            <pc:sldMk cId="1417886782" sldId="284"/>
            <ac:spMk id="27" creationId="{0C2CF4A7-0FAD-4A37-85D6-1391BE6C2585}"/>
          </ac:spMkLst>
        </pc:spChg>
        <pc:spChg chg="mod">
          <ac:chgData name="Doug Foo" userId="3795ede031992fad" providerId="LiveId" clId="{2AD8AA61-169A-4470-AA18-5D6BAFD4FC86}" dt="2018-11-20T00:54:29.398" v="2000" actId="1037"/>
          <ac:spMkLst>
            <pc:docMk/>
            <pc:sldMk cId="1417886782" sldId="284"/>
            <ac:spMk id="28" creationId="{14DAA544-B49D-479F-AF28-64EE5D331E22}"/>
          </ac:spMkLst>
        </pc:spChg>
        <pc:spChg chg="mod">
          <ac:chgData name="Doug Foo" userId="3795ede031992fad" providerId="LiveId" clId="{2AD8AA61-169A-4470-AA18-5D6BAFD4FC86}" dt="2018-11-20T00:54:29.398" v="2000" actId="1037"/>
          <ac:spMkLst>
            <pc:docMk/>
            <pc:sldMk cId="1417886782" sldId="284"/>
            <ac:spMk id="29" creationId="{2F026BD7-F9BE-4469-9346-B0CD4AF2177D}"/>
          </ac:spMkLst>
        </pc:spChg>
        <pc:spChg chg="del">
          <ac:chgData name="Doug Foo" userId="3795ede031992fad" providerId="LiveId" clId="{2AD8AA61-169A-4470-AA18-5D6BAFD4FC86}" dt="2018-11-20T00:35:46.710" v="1062" actId="478"/>
          <ac:spMkLst>
            <pc:docMk/>
            <pc:sldMk cId="1417886782" sldId="284"/>
            <ac:spMk id="36" creationId="{36CB6CB6-6452-4679-9888-55DBCE5A2E47}"/>
          </ac:spMkLst>
        </pc:spChg>
        <pc:spChg chg="del">
          <ac:chgData name="Doug Foo" userId="3795ede031992fad" providerId="LiveId" clId="{2AD8AA61-169A-4470-AA18-5D6BAFD4FC86}" dt="2018-11-20T00:35:46.710" v="1062" actId="478"/>
          <ac:spMkLst>
            <pc:docMk/>
            <pc:sldMk cId="1417886782" sldId="284"/>
            <ac:spMk id="37" creationId="{FC101721-15FD-4B4F-81B4-2BD141CAA0D0}"/>
          </ac:spMkLst>
        </pc:spChg>
        <pc:spChg chg="del">
          <ac:chgData name="Doug Foo" userId="3795ede031992fad" providerId="LiveId" clId="{2AD8AA61-169A-4470-AA18-5D6BAFD4FC86}" dt="2018-11-20T00:35:46.710" v="1062" actId="478"/>
          <ac:spMkLst>
            <pc:docMk/>
            <pc:sldMk cId="1417886782" sldId="284"/>
            <ac:spMk id="38" creationId="{2A7EA153-ED19-43B1-B04C-A162A0A6ED0C}"/>
          </ac:spMkLst>
        </pc:spChg>
        <pc:spChg chg="mod">
          <ac:chgData name="Doug Foo" userId="3795ede031992fad" providerId="LiveId" clId="{2AD8AA61-169A-4470-AA18-5D6BAFD4FC86}" dt="2018-11-20T00:54:29.398" v="2000" actId="1037"/>
          <ac:spMkLst>
            <pc:docMk/>
            <pc:sldMk cId="1417886782" sldId="284"/>
            <ac:spMk id="50" creationId="{5B16E4ED-66AD-44FB-98DD-15D78658F04C}"/>
          </ac:spMkLst>
        </pc:spChg>
        <pc:spChg chg="del">
          <ac:chgData name="Doug Foo" userId="3795ede031992fad" providerId="LiveId" clId="{2AD8AA61-169A-4470-AA18-5D6BAFD4FC86}" dt="2018-11-20T00:35:46.710" v="1062" actId="478"/>
          <ac:spMkLst>
            <pc:docMk/>
            <pc:sldMk cId="1417886782" sldId="284"/>
            <ac:spMk id="57" creationId="{43AB9D0D-B1BF-4059-B41F-9681DCFC3521}"/>
          </ac:spMkLst>
        </pc:spChg>
        <pc:spChg chg="del">
          <ac:chgData name="Doug Foo" userId="3795ede031992fad" providerId="LiveId" clId="{2AD8AA61-169A-4470-AA18-5D6BAFD4FC86}" dt="2018-11-20T00:37:14.956" v="1108" actId="478"/>
          <ac:spMkLst>
            <pc:docMk/>
            <pc:sldMk cId="1417886782" sldId="284"/>
            <ac:spMk id="60" creationId="{63681CCF-8A90-4A09-BD4B-54BB96C1E87B}"/>
          </ac:spMkLst>
        </pc:spChg>
        <pc:spChg chg="del">
          <ac:chgData name="Doug Foo" userId="3795ede031992fad" providerId="LiveId" clId="{2AD8AA61-169A-4470-AA18-5D6BAFD4FC86}" dt="2018-11-20T00:35:46.710" v="1062" actId="478"/>
          <ac:spMkLst>
            <pc:docMk/>
            <pc:sldMk cId="1417886782" sldId="284"/>
            <ac:spMk id="102" creationId="{1DC9CEC0-BDD8-41B7-8F84-A1442F715219}"/>
          </ac:spMkLst>
        </pc:spChg>
        <pc:spChg chg="del">
          <ac:chgData name="Doug Foo" userId="3795ede031992fad" providerId="LiveId" clId="{2AD8AA61-169A-4470-AA18-5D6BAFD4FC86}" dt="2018-11-20T00:35:46.710" v="1062" actId="478"/>
          <ac:spMkLst>
            <pc:docMk/>
            <pc:sldMk cId="1417886782" sldId="284"/>
            <ac:spMk id="106" creationId="{2D7D5AF0-B18E-4C72-A798-427A0A818502}"/>
          </ac:spMkLst>
        </pc:spChg>
        <pc:spChg chg="del">
          <ac:chgData name="Doug Foo" userId="3795ede031992fad" providerId="LiveId" clId="{2AD8AA61-169A-4470-AA18-5D6BAFD4FC86}" dt="2018-11-20T00:35:46.710" v="1062" actId="478"/>
          <ac:spMkLst>
            <pc:docMk/>
            <pc:sldMk cId="1417886782" sldId="284"/>
            <ac:spMk id="1031" creationId="{28F6D9F6-6FDF-4778-9514-99A74EB91C23}"/>
          </ac:spMkLst>
        </pc:spChg>
        <pc:spChg chg="mod ord">
          <ac:chgData name="Doug Foo" userId="3795ede031992fad" providerId="LiveId" clId="{2AD8AA61-169A-4470-AA18-5D6BAFD4FC86}" dt="2018-11-20T00:54:29.398" v="2000" actId="1037"/>
          <ac:spMkLst>
            <pc:docMk/>
            <pc:sldMk cId="1417886782" sldId="284"/>
            <ac:spMk id="1032" creationId="{D679F619-F0C1-4CF8-948D-9CD689FA3228}"/>
          </ac:spMkLst>
        </pc:spChg>
        <pc:picChg chg="add mod ord">
          <ac:chgData name="Doug Foo" userId="3795ede031992fad" providerId="LiveId" clId="{2AD8AA61-169A-4470-AA18-5D6BAFD4FC86}" dt="2018-11-20T00:47:19.826" v="1387" actId="167"/>
          <ac:picMkLst>
            <pc:docMk/>
            <pc:sldMk cId="1417886782" sldId="284"/>
            <ac:picMk id="3" creationId="{DE2F388A-303B-4F95-BE0D-ECC446D5601A}"/>
          </ac:picMkLst>
        </pc:picChg>
        <pc:picChg chg="del">
          <ac:chgData name="Doug Foo" userId="3795ede031992fad" providerId="LiveId" clId="{2AD8AA61-169A-4470-AA18-5D6BAFD4FC86}" dt="2018-11-20T00:35:35.621" v="1061" actId="478"/>
          <ac:picMkLst>
            <pc:docMk/>
            <pc:sldMk cId="1417886782" sldId="284"/>
            <ac:picMk id="5" creationId="{9F209561-CD31-4D14-9592-E572DD964E28}"/>
          </ac:picMkLst>
        </pc:picChg>
        <pc:picChg chg="del">
          <ac:chgData name="Doug Foo" userId="3795ede031992fad" providerId="LiveId" clId="{2AD8AA61-169A-4470-AA18-5D6BAFD4FC86}" dt="2018-11-20T00:35:46.710" v="1062" actId="478"/>
          <ac:picMkLst>
            <pc:docMk/>
            <pc:sldMk cId="1417886782" sldId="284"/>
            <ac:picMk id="1026" creationId="{AFB43AF1-9CE9-4CD8-99CE-C84FBE43B348}"/>
          </ac:picMkLst>
        </pc:picChg>
        <pc:cxnChg chg="mod">
          <ac:chgData name="Doug Foo" userId="3795ede031992fad" providerId="LiveId" clId="{2AD8AA61-169A-4470-AA18-5D6BAFD4FC86}" dt="2018-11-20T00:54:29.398" v="2000" actId="1037"/>
          <ac:cxnSpMkLst>
            <pc:docMk/>
            <pc:sldMk cId="1417886782" sldId="284"/>
            <ac:cxnSpMk id="31" creationId="{DBD60050-D68B-45B3-9310-8A698E23F921}"/>
          </ac:cxnSpMkLst>
        </pc:cxnChg>
        <pc:cxnChg chg="mod">
          <ac:chgData name="Doug Foo" userId="3795ede031992fad" providerId="LiveId" clId="{2AD8AA61-169A-4470-AA18-5D6BAFD4FC86}" dt="2018-11-20T00:54:29.398" v="2000" actId="1037"/>
          <ac:cxnSpMkLst>
            <pc:docMk/>
            <pc:sldMk cId="1417886782" sldId="284"/>
            <ac:cxnSpMk id="32" creationId="{FC5E59A8-FCFE-4F35-9654-A163A783228D}"/>
          </ac:cxnSpMkLst>
        </pc:cxnChg>
        <pc:cxnChg chg="mod">
          <ac:chgData name="Doug Foo" userId="3795ede031992fad" providerId="LiveId" clId="{2AD8AA61-169A-4470-AA18-5D6BAFD4FC86}" dt="2018-11-20T00:54:29.398" v="2000" actId="1037"/>
          <ac:cxnSpMkLst>
            <pc:docMk/>
            <pc:sldMk cId="1417886782" sldId="284"/>
            <ac:cxnSpMk id="55" creationId="{D5EE3EBC-A083-473E-A172-A9E3622205A7}"/>
          </ac:cxnSpMkLst>
        </pc:cxnChg>
        <pc:cxnChg chg="del mod">
          <ac:chgData name="Doug Foo" userId="3795ede031992fad" providerId="LiveId" clId="{2AD8AA61-169A-4470-AA18-5D6BAFD4FC86}" dt="2018-11-20T00:35:46.710" v="1062" actId="478"/>
          <ac:cxnSpMkLst>
            <pc:docMk/>
            <pc:sldMk cId="1417886782" sldId="284"/>
            <ac:cxnSpMk id="58" creationId="{DA3C4E97-6C9C-43F7-B3B5-51B557718D7E}"/>
          </ac:cxnSpMkLst>
        </pc:cxnChg>
        <pc:cxnChg chg="del mod">
          <ac:chgData name="Doug Foo" userId="3795ede031992fad" providerId="LiveId" clId="{2AD8AA61-169A-4470-AA18-5D6BAFD4FC86}" dt="2018-11-20T00:35:46.710" v="1062" actId="478"/>
          <ac:cxnSpMkLst>
            <pc:docMk/>
            <pc:sldMk cId="1417886782" sldId="284"/>
            <ac:cxnSpMk id="59" creationId="{D6639EE4-9749-456E-94E3-870FF61F5C5F}"/>
          </ac:cxnSpMkLst>
        </pc:cxnChg>
        <pc:cxnChg chg="del mod">
          <ac:chgData name="Doug Foo" userId="3795ede031992fad" providerId="LiveId" clId="{2AD8AA61-169A-4470-AA18-5D6BAFD4FC86}" dt="2018-11-20T00:35:46.710" v="1062" actId="478"/>
          <ac:cxnSpMkLst>
            <pc:docMk/>
            <pc:sldMk cId="1417886782" sldId="284"/>
            <ac:cxnSpMk id="67" creationId="{15A294EF-B51B-4180-8AA4-69946CD492F0}"/>
          </ac:cxnSpMkLst>
        </pc:cxnChg>
      </pc:sldChg>
      <pc:sldChg chg="addSp delSp modSp">
        <pc:chgData name="Doug Foo" userId="3795ede031992fad" providerId="LiveId" clId="{2AD8AA61-169A-4470-AA18-5D6BAFD4FC86}" dt="2018-11-24T05:21:15.911" v="2843" actId="1076"/>
        <pc:sldMkLst>
          <pc:docMk/>
          <pc:sldMk cId="4240323929" sldId="288"/>
        </pc:sldMkLst>
        <pc:spChg chg="mod">
          <ac:chgData name="Doug Foo" userId="3795ede031992fad" providerId="LiveId" clId="{2AD8AA61-169A-4470-AA18-5D6BAFD4FC86}" dt="2018-11-20T01:01:41.745" v="2273" actId="20577"/>
          <ac:spMkLst>
            <pc:docMk/>
            <pc:sldMk cId="4240323929" sldId="288"/>
            <ac:spMk id="2" creationId="{D1EBA635-2F7F-4838-A23A-2C3E13E2F1D5}"/>
          </ac:spMkLst>
        </pc:spChg>
        <pc:spChg chg="mod">
          <ac:chgData name="Doug Foo" userId="3795ede031992fad" providerId="LiveId" clId="{2AD8AA61-169A-4470-AA18-5D6BAFD4FC86}" dt="2018-11-20T00:56:49.532" v="2011" actId="1076"/>
          <ac:spMkLst>
            <pc:docMk/>
            <pc:sldMk cId="4240323929" sldId="288"/>
            <ac:spMk id="3" creationId="{C4C5D7BB-0788-4851-848E-D43B89F38EFD}"/>
          </ac:spMkLst>
        </pc:spChg>
        <pc:spChg chg="add del mod">
          <ac:chgData name="Doug Foo" userId="3795ede031992fad" providerId="LiveId" clId="{2AD8AA61-169A-4470-AA18-5D6BAFD4FC86}" dt="2018-11-24T05:20:35.569" v="2819" actId="20577"/>
          <ac:spMkLst>
            <pc:docMk/>
            <pc:sldMk cId="4240323929" sldId="288"/>
            <ac:spMk id="4" creationId="{CAE5429A-6AB8-4B3B-9531-DE19BE5512CA}"/>
          </ac:spMkLst>
        </pc:spChg>
        <pc:spChg chg="add mod">
          <ac:chgData name="Doug Foo" userId="3795ede031992fad" providerId="LiveId" clId="{2AD8AA61-169A-4470-AA18-5D6BAFD4FC86}" dt="2018-11-24T05:21:15.911" v="2843" actId="1076"/>
          <ac:spMkLst>
            <pc:docMk/>
            <pc:sldMk cId="4240323929" sldId="288"/>
            <ac:spMk id="5" creationId="{6C8B9590-B139-423D-B682-A05203ACE1E2}"/>
          </ac:spMkLst>
        </pc:spChg>
        <pc:spChg chg="mod">
          <ac:chgData name="Doug Foo" userId="3795ede031992fad" providerId="LiveId" clId="{2AD8AA61-169A-4470-AA18-5D6BAFD4FC86}" dt="2018-11-20T00:56:54.644" v="2013" actId="1076"/>
          <ac:spMkLst>
            <pc:docMk/>
            <pc:sldMk cId="4240323929" sldId="288"/>
            <ac:spMk id="7" creationId="{ED3B5694-BFAA-4E3E-94AF-65521BB59F3E}"/>
          </ac:spMkLst>
        </pc:spChg>
        <pc:spChg chg="add del mod">
          <ac:chgData name="Doug Foo" userId="3795ede031992fad" providerId="LiveId" clId="{2AD8AA61-169A-4470-AA18-5D6BAFD4FC86}" dt="2018-11-24T04:47:46.809" v="2698" actId="478"/>
          <ac:spMkLst>
            <pc:docMk/>
            <pc:sldMk cId="4240323929" sldId="288"/>
            <ac:spMk id="12" creationId="{E6CA7B81-6229-4279-8B15-FC309BCB11A3}"/>
          </ac:spMkLst>
        </pc:spChg>
        <pc:spChg chg="mod">
          <ac:chgData name="Doug Foo" userId="3795ede031992fad" providerId="LiveId" clId="{2AD8AA61-169A-4470-AA18-5D6BAFD4FC86}" dt="2018-11-20T00:56:27.260" v="2002"/>
          <ac:spMkLst>
            <pc:docMk/>
            <pc:sldMk cId="4240323929" sldId="288"/>
            <ac:spMk id="60" creationId="{63681CCF-8A90-4A09-BD4B-54BB96C1E87B}"/>
          </ac:spMkLst>
        </pc:spChg>
        <pc:picChg chg="add del mod">
          <ac:chgData name="Doug Foo" userId="3795ede031992fad" providerId="LiveId" clId="{2AD8AA61-169A-4470-AA18-5D6BAFD4FC86}" dt="2018-11-20T04:41:37.645" v="2330" actId="478"/>
          <ac:picMkLst>
            <pc:docMk/>
            <pc:sldMk cId="4240323929" sldId="288"/>
            <ac:picMk id="6" creationId="{C9699A70-FF1B-4ABA-BD02-08048F260DA0}"/>
          </ac:picMkLst>
        </pc:picChg>
        <pc:picChg chg="add mod">
          <ac:chgData name="Doug Foo" userId="3795ede031992fad" providerId="LiveId" clId="{2AD8AA61-169A-4470-AA18-5D6BAFD4FC86}" dt="2018-11-24T05:20:45.130" v="2821" actId="1076"/>
          <ac:picMkLst>
            <pc:docMk/>
            <pc:sldMk cId="4240323929" sldId="288"/>
            <ac:picMk id="6" creationId="{DA2B25DC-043C-48E6-8FFD-72894BDDCF6A}"/>
          </ac:picMkLst>
        </pc:picChg>
        <pc:picChg chg="add mod">
          <ac:chgData name="Doug Foo" userId="3795ede031992fad" providerId="LiveId" clId="{2AD8AA61-169A-4470-AA18-5D6BAFD4FC86}" dt="2018-11-24T05:20:40.450" v="2820" actId="1076"/>
          <ac:picMkLst>
            <pc:docMk/>
            <pc:sldMk cId="4240323929" sldId="288"/>
            <ac:picMk id="8" creationId="{765CC36C-3876-4085-A746-4D70DEAED6A4}"/>
          </ac:picMkLst>
        </pc:picChg>
      </pc:sldChg>
      <pc:sldChg chg="modSp ord">
        <pc:chgData name="Doug Foo" userId="3795ede031992fad" providerId="LiveId" clId="{2AD8AA61-169A-4470-AA18-5D6BAFD4FC86}" dt="2018-11-24T19:58:35.518" v="5235" actId="14100"/>
        <pc:sldMkLst>
          <pc:docMk/>
          <pc:sldMk cId="2357533394" sldId="289"/>
        </pc:sldMkLst>
        <pc:spChg chg="mod">
          <ac:chgData name="Doug Foo" userId="3795ede031992fad" providerId="LiveId" clId="{2AD8AA61-169A-4470-AA18-5D6BAFD4FC86}" dt="2018-11-24T04:50:53.187" v="2736" actId="20577"/>
          <ac:spMkLst>
            <pc:docMk/>
            <pc:sldMk cId="2357533394" sldId="289"/>
            <ac:spMk id="2" creationId="{D1EBA635-2F7F-4838-A23A-2C3E13E2F1D5}"/>
          </ac:spMkLst>
        </pc:spChg>
        <pc:spChg chg="mod">
          <ac:chgData name="Doug Foo" userId="3795ede031992fad" providerId="LiveId" clId="{2AD8AA61-169A-4470-AA18-5D6BAFD4FC86}" dt="2018-11-24T19:58:27.202" v="5224" actId="14100"/>
          <ac:spMkLst>
            <pc:docMk/>
            <pc:sldMk cId="2357533394" sldId="289"/>
            <ac:spMk id="37" creationId="{08B56E09-F685-4B57-88FF-7F9E372A44EA}"/>
          </ac:spMkLst>
        </pc:spChg>
        <pc:spChg chg="mod">
          <ac:chgData name="Doug Foo" userId="3795ede031992fad" providerId="LiveId" clId="{2AD8AA61-169A-4470-AA18-5D6BAFD4FC86}" dt="2018-11-24T19:58:35.518" v="5235" actId="14100"/>
          <ac:spMkLst>
            <pc:docMk/>
            <pc:sldMk cId="2357533394" sldId="289"/>
            <ac:spMk id="88" creationId="{E6247E35-C92D-4038-8CC7-4EA9E5F35F0F}"/>
          </ac:spMkLst>
        </pc:spChg>
      </pc:sldChg>
      <pc:sldChg chg="addSp delSp modSp add">
        <pc:chgData name="Doug Foo" userId="3795ede031992fad" providerId="LiveId" clId="{2AD8AA61-169A-4470-AA18-5D6BAFD4FC86}" dt="2018-11-19T03:57:32.024" v="530" actId="20577"/>
        <pc:sldMkLst>
          <pc:docMk/>
          <pc:sldMk cId="1440084687" sldId="291"/>
        </pc:sldMkLst>
        <pc:spChg chg="mod">
          <ac:chgData name="Doug Foo" userId="3795ede031992fad" providerId="LiveId" clId="{2AD8AA61-169A-4470-AA18-5D6BAFD4FC86}" dt="2018-11-19T03:56:36.581" v="502" actId="20577"/>
          <ac:spMkLst>
            <pc:docMk/>
            <pc:sldMk cId="1440084687" sldId="291"/>
            <ac:spMk id="2" creationId="{D1EBA635-2F7F-4838-A23A-2C3E13E2F1D5}"/>
          </ac:spMkLst>
        </pc:spChg>
        <pc:spChg chg="mod">
          <ac:chgData name="Doug Foo" userId="3795ede031992fad" providerId="LiveId" clId="{2AD8AA61-169A-4470-AA18-5D6BAFD4FC86}" dt="2018-11-19T03:57:32.024" v="530" actId="20577"/>
          <ac:spMkLst>
            <pc:docMk/>
            <pc:sldMk cId="1440084687" sldId="291"/>
            <ac:spMk id="3" creationId="{890E8DCC-CEBE-42F0-BEE6-20CE768757A8}"/>
          </ac:spMkLst>
        </pc:spChg>
        <pc:spChg chg="add del mod">
          <ac:chgData name="Doug Foo" userId="3795ede031992fad" providerId="LiveId" clId="{2AD8AA61-169A-4470-AA18-5D6BAFD4FC86}" dt="2018-11-19T03:56:33.714" v="498" actId="478"/>
          <ac:spMkLst>
            <pc:docMk/>
            <pc:sldMk cId="1440084687" sldId="291"/>
            <ac:spMk id="6" creationId="{1B5E67F1-FCD8-49EF-BED7-E40DAE482D71}"/>
          </ac:spMkLst>
        </pc:spChg>
        <pc:picChg chg="add mod">
          <ac:chgData name="Doug Foo" userId="3795ede031992fad" providerId="LiveId" clId="{2AD8AA61-169A-4470-AA18-5D6BAFD4FC86}" dt="2018-11-19T03:53:43.837" v="171" actId="1076"/>
          <ac:picMkLst>
            <pc:docMk/>
            <pc:sldMk cId="1440084687" sldId="291"/>
            <ac:picMk id="1026" creationId="{75F427C1-9A7D-4308-9DD2-9EF40AB54ACC}"/>
          </ac:picMkLst>
        </pc:picChg>
        <pc:picChg chg="del">
          <ac:chgData name="Doug Foo" userId="3795ede031992fad" providerId="LiveId" clId="{2AD8AA61-169A-4470-AA18-5D6BAFD4FC86}" dt="2018-11-19T03:53:36.470" v="168" actId="478"/>
          <ac:picMkLst>
            <pc:docMk/>
            <pc:sldMk cId="1440084687" sldId="291"/>
            <ac:picMk id="2050" creationId="{D3A4A060-1757-44BE-B8BE-EE85A704E99B}"/>
          </ac:picMkLst>
        </pc:picChg>
      </pc:sldChg>
      <pc:sldChg chg="addSp delSp modSp add ord">
        <pc:chgData name="Doug Foo" userId="3795ede031992fad" providerId="LiveId" clId="{2AD8AA61-169A-4470-AA18-5D6BAFD4FC86}" dt="2018-11-24T04:48:56.121" v="2713"/>
        <pc:sldMkLst>
          <pc:docMk/>
          <pc:sldMk cId="1821921896" sldId="292"/>
        </pc:sldMkLst>
        <pc:spChg chg="del">
          <ac:chgData name="Doug Foo" userId="3795ede031992fad" providerId="LiveId" clId="{2AD8AA61-169A-4470-AA18-5D6BAFD4FC86}" dt="2018-11-20T00:07:55.918" v="644" actId="478"/>
          <ac:spMkLst>
            <pc:docMk/>
            <pc:sldMk cId="1821921896" sldId="292"/>
            <ac:spMk id="3" creationId="{890E8DCC-CEBE-42F0-BEE6-20CE768757A8}"/>
          </ac:spMkLst>
        </pc:spChg>
        <pc:spChg chg="add del mod">
          <ac:chgData name="Doug Foo" userId="3795ede031992fad" providerId="LiveId" clId="{2AD8AA61-169A-4470-AA18-5D6BAFD4FC86}" dt="2018-11-20T00:07:58.041" v="645" actId="478"/>
          <ac:spMkLst>
            <pc:docMk/>
            <pc:sldMk cId="1821921896" sldId="292"/>
            <ac:spMk id="5" creationId="{D9D758A6-70E6-4B13-AAEE-AB35C8140DD2}"/>
          </ac:spMkLst>
        </pc:spChg>
        <pc:spChg chg="add mod">
          <ac:chgData name="Doug Foo" userId="3795ede031992fad" providerId="LiveId" clId="{2AD8AA61-169A-4470-AA18-5D6BAFD4FC86}" dt="2018-11-20T00:12:44.983" v="709" actId="207"/>
          <ac:spMkLst>
            <pc:docMk/>
            <pc:sldMk cId="1821921896" sldId="292"/>
            <ac:spMk id="6" creationId="{06501E51-49BF-4673-B1AA-70F745B2E06D}"/>
          </ac:spMkLst>
        </pc:spChg>
        <pc:spChg chg="mod">
          <ac:chgData name="Doug Foo" userId="3795ede031992fad" providerId="LiveId" clId="{2AD8AA61-169A-4470-AA18-5D6BAFD4FC86}" dt="2018-11-20T00:10:56.625" v="674" actId="14100"/>
          <ac:spMkLst>
            <pc:docMk/>
            <pc:sldMk cId="1821921896" sldId="292"/>
            <ac:spMk id="7" creationId="{E4AA650D-3BF5-4A75-BE5B-B28B3ADF26B7}"/>
          </ac:spMkLst>
        </pc:spChg>
        <pc:spChg chg="mod">
          <ac:chgData name="Doug Foo" userId="3795ede031992fad" providerId="LiveId" clId="{2AD8AA61-169A-4470-AA18-5D6BAFD4FC86}" dt="2018-11-20T00:11:32.979" v="691" actId="1076"/>
          <ac:spMkLst>
            <pc:docMk/>
            <pc:sldMk cId="1821921896" sldId="292"/>
            <ac:spMk id="8" creationId="{D6693B00-1BBF-49A6-BDB7-83E3B7B7320A}"/>
          </ac:spMkLst>
        </pc:spChg>
        <pc:spChg chg="mod">
          <ac:chgData name="Doug Foo" userId="3795ede031992fad" providerId="LiveId" clId="{2AD8AA61-169A-4470-AA18-5D6BAFD4FC86}" dt="2018-11-20T00:11:06.736" v="686" actId="1076"/>
          <ac:spMkLst>
            <pc:docMk/>
            <pc:sldMk cId="1821921896" sldId="292"/>
            <ac:spMk id="10" creationId="{ED0B6220-1AE7-4B1C-807A-17605CD634D9}"/>
          </ac:spMkLst>
        </pc:spChg>
        <pc:spChg chg="del">
          <ac:chgData name="Doug Foo" userId="3795ede031992fad" providerId="LiveId" clId="{2AD8AA61-169A-4470-AA18-5D6BAFD4FC86}" dt="2018-11-20T00:07:55.918" v="644" actId="478"/>
          <ac:spMkLst>
            <pc:docMk/>
            <pc:sldMk cId="1821921896" sldId="292"/>
            <ac:spMk id="12" creationId="{A2FDA694-87BA-4E51-B7A4-D9302811F3D3}"/>
          </ac:spMkLst>
        </pc:spChg>
        <pc:spChg chg="del">
          <ac:chgData name="Doug Foo" userId="3795ede031992fad" providerId="LiveId" clId="{2AD8AA61-169A-4470-AA18-5D6BAFD4FC86}" dt="2018-11-20T00:07:55.918" v="644" actId="478"/>
          <ac:spMkLst>
            <pc:docMk/>
            <pc:sldMk cId="1821921896" sldId="292"/>
            <ac:spMk id="14" creationId="{5574BA87-2165-45A9-9D74-6DABA821BFBA}"/>
          </ac:spMkLst>
        </pc:spChg>
        <pc:spChg chg="del">
          <ac:chgData name="Doug Foo" userId="3795ede031992fad" providerId="LiveId" clId="{2AD8AA61-169A-4470-AA18-5D6BAFD4FC86}" dt="2018-11-20T00:07:55.918" v="644" actId="478"/>
          <ac:spMkLst>
            <pc:docMk/>
            <pc:sldMk cId="1821921896" sldId="292"/>
            <ac:spMk id="20" creationId="{F80451D5-54E8-44F8-99E3-E429C9A68F54}"/>
          </ac:spMkLst>
        </pc:spChg>
        <pc:spChg chg="mod">
          <ac:chgData name="Doug Foo" userId="3795ede031992fad" providerId="LiveId" clId="{2AD8AA61-169A-4470-AA18-5D6BAFD4FC86}" dt="2018-11-20T00:10:52.914" v="673" actId="14100"/>
          <ac:spMkLst>
            <pc:docMk/>
            <pc:sldMk cId="1821921896" sldId="292"/>
            <ac:spMk id="21" creationId="{DA4A0CF0-A5C0-4B9F-83FD-C11E495B4018}"/>
          </ac:spMkLst>
        </pc:spChg>
        <pc:spChg chg="del">
          <ac:chgData name="Doug Foo" userId="3795ede031992fad" providerId="LiveId" clId="{2AD8AA61-169A-4470-AA18-5D6BAFD4FC86}" dt="2018-11-20T00:07:55.918" v="644" actId="478"/>
          <ac:spMkLst>
            <pc:docMk/>
            <pc:sldMk cId="1821921896" sldId="292"/>
            <ac:spMk id="23" creationId="{715946FC-6A8B-4724-A1AD-DA450668EA88}"/>
          </ac:spMkLst>
        </pc:spChg>
        <pc:spChg chg="mod">
          <ac:chgData name="Doug Foo" userId="3795ede031992fad" providerId="LiveId" clId="{2AD8AA61-169A-4470-AA18-5D6BAFD4FC86}" dt="2018-11-20T00:10:42.315" v="671" actId="14100"/>
          <ac:spMkLst>
            <pc:docMk/>
            <pc:sldMk cId="1821921896" sldId="292"/>
            <ac:spMk id="24" creationId="{4966F5FF-6107-46AA-A919-AAE7CFF12A26}"/>
          </ac:spMkLst>
        </pc:spChg>
        <pc:spChg chg="del">
          <ac:chgData name="Doug Foo" userId="3795ede031992fad" providerId="LiveId" clId="{2AD8AA61-169A-4470-AA18-5D6BAFD4FC86}" dt="2018-11-20T00:07:55.918" v="644" actId="478"/>
          <ac:spMkLst>
            <pc:docMk/>
            <pc:sldMk cId="1821921896" sldId="292"/>
            <ac:spMk id="28" creationId="{FADA6608-2573-47D5-84A9-1333B1A371C2}"/>
          </ac:spMkLst>
        </pc:spChg>
        <pc:graphicFrameChg chg="del">
          <ac:chgData name="Doug Foo" userId="3795ede031992fad" providerId="LiveId" clId="{2AD8AA61-169A-4470-AA18-5D6BAFD4FC86}" dt="2018-11-20T00:07:51.473" v="643" actId="478"/>
          <ac:graphicFrameMkLst>
            <pc:docMk/>
            <pc:sldMk cId="1821921896" sldId="292"/>
            <ac:graphicFrameMk id="18" creationId="{C3F87DA4-9B9F-4992-92FC-F29D4CF05D87}"/>
          </ac:graphicFrameMkLst>
        </pc:graphicFrameChg>
        <pc:picChg chg="add del mod">
          <ac:chgData name="Doug Foo" userId="3795ede031992fad" providerId="LiveId" clId="{2AD8AA61-169A-4470-AA18-5D6BAFD4FC86}" dt="2018-11-20T00:09:17.945" v="652" actId="478"/>
          <ac:picMkLst>
            <pc:docMk/>
            <pc:sldMk cId="1821921896" sldId="292"/>
            <ac:picMk id="2050" creationId="{94FAE13B-5A79-486A-8727-55E27604C64D}"/>
          </ac:picMkLst>
        </pc:picChg>
        <pc:picChg chg="add del">
          <ac:chgData name="Doug Foo" userId="3795ede031992fad" providerId="LiveId" clId="{2AD8AA61-169A-4470-AA18-5D6BAFD4FC86}" dt="2018-11-20T00:09:39.985" v="654"/>
          <ac:picMkLst>
            <pc:docMk/>
            <pc:sldMk cId="1821921896" sldId="292"/>
            <ac:picMk id="2052" creationId="{8A1D00C9-63D0-4E8C-8553-B2247A526328}"/>
          </ac:picMkLst>
        </pc:picChg>
        <pc:picChg chg="add del">
          <ac:chgData name="Doug Foo" userId="3795ede031992fad" providerId="LiveId" clId="{2AD8AA61-169A-4470-AA18-5D6BAFD4FC86}" dt="2018-11-20T00:09:44.330" v="656"/>
          <ac:picMkLst>
            <pc:docMk/>
            <pc:sldMk cId="1821921896" sldId="292"/>
            <ac:picMk id="2054" creationId="{B409E1B8-C87E-42FB-917A-A09E7716BAEA}"/>
          </ac:picMkLst>
        </pc:picChg>
        <pc:picChg chg="add mod ord">
          <ac:chgData name="Doug Foo" userId="3795ede031992fad" providerId="LiveId" clId="{2AD8AA61-169A-4470-AA18-5D6BAFD4FC86}" dt="2018-11-20T00:10:22.002" v="670" actId="1035"/>
          <ac:picMkLst>
            <pc:docMk/>
            <pc:sldMk cId="1821921896" sldId="292"/>
            <ac:picMk id="2056" creationId="{9A0586B7-4FD8-4E63-B27D-1A36FC10CD86}"/>
          </ac:picMkLst>
        </pc:picChg>
      </pc:sldChg>
      <pc:sldChg chg="addSp delSp modSp add setBg">
        <pc:chgData name="Doug Foo" userId="3795ede031992fad" providerId="LiveId" clId="{2AD8AA61-169A-4470-AA18-5D6BAFD4FC86}" dt="2018-11-20T00:53:23.672" v="1909" actId="108"/>
        <pc:sldMkLst>
          <pc:docMk/>
          <pc:sldMk cId="2813776273" sldId="294"/>
        </pc:sldMkLst>
        <pc:spChg chg="mod">
          <ac:chgData name="Doug Foo" userId="3795ede031992fad" providerId="LiveId" clId="{2AD8AA61-169A-4470-AA18-5D6BAFD4FC86}" dt="2018-11-20T00:48:20.102" v="1486" actId="20577"/>
          <ac:spMkLst>
            <pc:docMk/>
            <pc:sldMk cId="2813776273" sldId="294"/>
            <ac:spMk id="2" creationId="{D1EBA635-2F7F-4838-A23A-2C3E13E2F1D5}"/>
          </ac:spMkLst>
        </pc:spChg>
        <pc:spChg chg="del">
          <ac:chgData name="Doug Foo" userId="3795ede031992fad" providerId="LiveId" clId="{2AD8AA61-169A-4470-AA18-5D6BAFD4FC86}" dt="2018-11-20T00:48:37.158" v="1489" actId="478"/>
          <ac:spMkLst>
            <pc:docMk/>
            <pc:sldMk cId="2813776273" sldId="294"/>
            <ac:spMk id="6" creationId="{67F050C0-DCBB-4E70-8919-560882A7E687}"/>
          </ac:spMkLst>
        </pc:spChg>
        <pc:spChg chg="add mod">
          <ac:chgData name="Doug Foo" userId="3795ede031992fad" providerId="LiveId" clId="{2AD8AA61-169A-4470-AA18-5D6BAFD4FC86}" dt="2018-11-20T00:52:31.002" v="1887" actId="1076"/>
          <ac:spMkLst>
            <pc:docMk/>
            <pc:sldMk cId="2813776273" sldId="294"/>
            <ac:spMk id="26" creationId="{9A79F62B-2063-4E21-87BF-D2FE661FA302}"/>
          </ac:spMkLst>
        </pc:spChg>
        <pc:spChg chg="del">
          <ac:chgData name="Doug Foo" userId="3795ede031992fad" providerId="LiveId" clId="{2AD8AA61-169A-4470-AA18-5D6BAFD4FC86}" dt="2018-11-20T00:48:26.830" v="1487" actId="478"/>
          <ac:spMkLst>
            <pc:docMk/>
            <pc:sldMk cId="2813776273" sldId="294"/>
            <ac:spMk id="27" creationId="{0C2CF4A7-0FAD-4A37-85D6-1391BE6C2585}"/>
          </ac:spMkLst>
        </pc:spChg>
        <pc:spChg chg="del">
          <ac:chgData name="Doug Foo" userId="3795ede031992fad" providerId="LiveId" clId="{2AD8AA61-169A-4470-AA18-5D6BAFD4FC86}" dt="2018-11-20T00:48:26.830" v="1487" actId="478"/>
          <ac:spMkLst>
            <pc:docMk/>
            <pc:sldMk cId="2813776273" sldId="294"/>
            <ac:spMk id="28" creationId="{14DAA544-B49D-479F-AF28-64EE5D331E22}"/>
          </ac:spMkLst>
        </pc:spChg>
        <pc:spChg chg="del">
          <ac:chgData name="Doug Foo" userId="3795ede031992fad" providerId="LiveId" clId="{2AD8AA61-169A-4470-AA18-5D6BAFD4FC86}" dt="2018-11-20T00:48:26.830" v="1487" actId="478"/>
          <ac:spMkLst>
            <pc:docMk/>
            <pc:sldMk cId="2813776273" sldId="294"/>
            <ac:spMk id="29" creationId="{2F026BD7-F9BE-4469-9346-B0CD4AF2177D}"/>
          </ac:spMkLst>
        </pc:spChg>
        <pc:spChg chg="mod">
          <ac:chgData name="Doug Foo" userId="3795ede031992fad" providerId="LiveId" clId="{2AD8AA61-169A-4470-AA18-5D6BAFD4FC86}" dt="2018-11-20T00:53:05.662" v="1908" actId="20577"/>
          <ac:spMkLst>
            <pc:docMk/>
            <pc:sldMk cId="2813776273" sldId="294"/>
            <ac:spMk id="36" creationId="{36CB6CB6-6452-4679-9888-55DBCE5A2E47}"/>
          </ac:spMkLst>
        </pc:spChg>
        <pc:spChg chg="mod">
          <ac:chgData name="Doug Foo" userId="3795ede031992fad" providerId="LiveId" clId="{2AD8AA61-169A-4470-AA18-5D6BAFD4FC86}" dt="2018-11-20T00:50:41.550" v="1627" actId="1035"/>
          <ac:spMkLst>
            <pc:docMk/>
            <pc:sldMk cId="2813776273" sldId="294"/>
            <ac:spMk id="37" creationId="{FC101721-15FD-4B4F-81B4-2BD141CAA0D0}"/>
          </ac:spMkLst>
        </pc:spChg>
        <pc:spChg chg="mod">
          <ac:chgData name="Doug Foo" userId="3795ede031992fad" providerId="LiveId" clId="{2AD8AA61-169A-4470-AA18-5D6BAFD4FC86}" dt="2018-11-20T00:53:02.287" v="1901" actId="20577"/>
          <ac:spMkLst>
            <pc:docMk/>
            <pc:sldMk cId="2813776273" sldId="294"/>
            <ac:spMk id="38" creationId="{2A7EA153-ED19-43B1-B04C-A162A0A6ED0C}"/>
          </ac:spMkLst>
        </pc:spChg>
        <pc:spChg chg="del">
          <ac:chgData name="Doug Foo" userId="3795ede031992fad" providerId="LiveId" clId="{2AD8AA61-169A-4470-AA18-5D6BAFD4FC86}" dt="2018-11-20T00:48:26.830" v="1487" actId="478"/>
          <ac:spMkLst>
            <pc:docMk/>
            <pc:sldMk cId="2813776273" sldId="294"/>
            <ac:spMk id="50" creationId="{5B16E4ED-66AD-44FB-98DD-15D78658F04C}"/>
          </ac:spMkLst>
        </pc:spChg>
        <pc:spChg chg="mod">
          <ac:chgData name="Doug Foo" userId="3795ede031992fad" providerId="LiveId" clId="{2AD8AA61-169A-4470-AA18-5D6BAFD4FC86}" dt="2018-11-20T00:50:41.550" v="1627" actId="1035"/>
          <ac:spMkLst>
            <pc:docMk/>
            <pc:sldMk cId="2813776273" sldId="294"/>
            <ac:spMk id="57" creationId="{43AB9D0D-B1BF-4059-B41F-9681DCFC3521}"/>
          </ac:spMkLst>
        </pc:spChg>
        <pc:spChg chg="del">
          <ac:chgData name="Doug Foo" userId="3795ede031992fad" providerId="LiveId" clId="{2AD8AA61-169A-4470-AA18-5D6BAFD4FC86}" dt="2018-11-20T00:48:29.463" v="1488" actId="478"/>
          <ac:spMkLst>
            <pc:docMk/>
            <pc:sldMk cId="2813776273" sldId="294"/>
            <ac:spMk id="60" creationId="{63681CCF-8A90-4A09-BD4B-54BB96C1E87B}"/>
          </ac:spMkLst>
        </pc:spChg>
        <pc:spChg chg="mod">
          <ac:chgData name="Doug Foo" userId="3795ede031992fad" providerId="LiveId" clId="{2AD8AA61-169A-4470-AA18-5D6BAFD4FC86}" dt="2018-11-20T00:51:13.006" v="1646" actId="20577"/>
          <ac:spMkLst>
            <pc:docMk/>
            <pc:sldMk cId="2813776273" sldId="294"/>
            <ac:spMk id="102" creationId="{1DC9CEC0-BDD8-41B7-8F84-A1442F715219}"/>
          </ac:spMkLst>
        </pc:spChg>
        <pc:spChg chg="mod ord">
          <ac:chgData name="Doug Foo" userId="3795ede031992fad" providerId="LiveId" clId="{2AD8AA61-169A-4470-AA18-5D6BAFD4FC86}" dt="2018-11-20T00:53:23.672" v="1909" actId="108"/>
          <ac:spMkLst>
            <pc:docMk/>
            <pc:sldMk cId="2813776273" sldId="294"/>
            <ac:spMk id="106" creationId="{2D7D5AF0-B18E-4C72-A798-427A0A818502}"/>
          </ac:spMkLst>
        </pc:spChg>
        <pc:spChg chg="del">
          <ac:chgData name="Doug Foo" userId="3795ede031992fad" providerId="LiveId" clId="{2AD8AA61-169A-4470-AA18-5D6BAFD4FC86}" dt="2018-11-20T00:48:26.830" v="1487" actId="478"/>
          <ac:spMkLst>
            <pc:docMk/>
            <pc:sldMk cId="2813776273" sldId="294"/>
            <ac:spMk id="1031" creationId="{28F6D9F6-6FDF-4778-9514-99A74EB91C23}"/>
          </ac:spMkLst>
        </pc:spChg>
        <pc:spChg chg="del">
          <ac:chgData name="Doug Foo" userId="3795ede031992fad" providerId="LiveId" clId="{2AD8AA61-169A-4470-AA18-5D6BAFD4FC86}" dt="2018-11-20T00:48:26.830" v="1487" actId="478"/>
          <ac:spMkLst>
            <pc:docMk/>
            <pc:sldMk cId="2813776273" sldId="294"/>
            <ac:spMk id="1032" creationId="{D679F619-F0C1-4CF8-948D-9CD689FA3228}"/>
          </ac:spMkLst>
        </pc:spChg>
        <pc:picChg chg="mod ord">
          <ac:chgData name="Doug Foo" userId="3795ede031992fad" providerId="LiveId" clId="{2AD8AA61-169A-4470-AA18-5D6BAFD4FC86}" dt="2018-11-20T00:49:48.682" v="1504" actId="14100"/>
          <ac:picMkLst>
            <pc:docMk/>
            <pc:sldMk cId="2813776273" sldId="294"/>
            <ac:picMk id="5" creationId="{9F209561-CD31-4D14-9592-E572DD964E28}"/>
          </ac:picMkLst>
        </pc:picChg>
        <pc:picChg chg="del">
          <ac:chgData name="Doug Foo" userId="3795ede031992fad" providerId="LiveId" clId="{2AD8AA61-169A-4470-AA18-5D6BAFD4FC86}" dt="2018-11-20T00:49:14.045" v="1496" actId="478"/>
          <ac:picMkLst>
            <pc:docMk/>
            <pc:sldMk cId="2813776273" sldId="294"/>
            <ac:picMk id="1026" creationId="{AFB43AF1-9CE9-4CD8-99CE-C84FBE43B348}"/>
          </ac:picMkLst>
        </pc:picChg>
        <pc:cxnChg chg="del mod">
          <ac:chgData name="Doug Foo" userId="3795ede031992fad" providerId="LiveId" clId="{2AD8AA61-169A-4470-AA18-5D6BAFD4FC86}" dt="2018-11-20T00:48:26.830" v="1487" actId="478"/>
          <ac:cxnSpMkLst>
            <pc:docMk/>
            <pc:sldMk cId="2813776273" sldId="294"/>
            <ac:cxnSpMk id="31" creationId="{DBD60050-D68B-45B3-9310-8A698E23F921}"/>
          </ac:cxnSpMkLst>
        </pc:cxnChg>
        <pc:cxnChg chg="del mod">
          <ac:chgData name="Doug Foo" userId="3795ede031992fad" providerId="LiveId" clId="{2AD8AA61-169A-4470-AA18-5D6BAFD4FC86}" dt="2018-11-20T00:48:26.830" v="1487" actId="478"/>
          <ac:cxnSpMkLst>
            <pc:docMk/>
            <pc:sldMk cId="2813776273" sldId="294"/>
            <ac:cxnSpMk id="32" creationId="{FC5E59A8-FCFE-4F35-9654-A163A783228D}"/>
          </ac:cxnSpMkLst>
        </pc:cxnChg>
        <pc:cxnChg chg="del mod">
          <ac:chgData name="Doug Foo" userId="3795ede031992fad" providerId="LiveId" clId="{2AD8AA61-169A-4470-AA18-5D6BAFD4FC86}" dt="2018-11-20T00:48:26.830" v="1487" actId="478"/>
          <ac:cxnSpMkLst>
            <pc:docMk/>
            <pc:sldMk cId="2813776273" sldId="294"/>
            <ac:cxnSpMk id="55" creationId="{D5EE3EBC-A083-473E-A172-A9E3622205A7}"/>
          </ac:cxnSpMkLst>
        </pc:cxnChg>
        <pc:cxnChg chg="mod">
          <ac:chgData name="Doug Foo" userId="3795ede031992fad" providerId="LiveId" clId="{2AD8AA61-169A-4470-AA18-5D6BAFD4FC86}" dt="2018-11-20T00:50:41.550" v="1627" actId="1035"/>
          <ac:cxnSpMkLst>
            <pc:docMk/>
            <pc:sldMk cId="2813776273" sldId="294"/>
            <ac:cxnSpMk id="58" creationId="{DA3C4E97-6C9C-43F7-B3B5-51B557718D7E}"/>
          </ac:cxnSpMkLst>
        </pc:cxnChg>
        <pc:cxnChg chg="mod">
          <ac:chgData name="Doug Foo" userId="3795ede031992fad" providerId="LiveId" clId="{2AD8AA61-169A-4470-AA18-5D6BAFD4FC86}" dt="2018-11-20T00:50:41.550" v="1627" actId="1035"/>
          <ac:cxnSpMkLst>
            <pc:docMk/>
            <pc:sldMk cId="2813776273" sldId="294"/>
            <ac:cxnSpMk id="59" creationId="{D6639EE4-9749-456E-94E3-870FF61F5C5F}"/>
          </ac:cxnSpMkLst>
        </pc:cxnChg>
        <pc:cxnChg chg="mod">
          <ac:chgData name="Doug Foo" userId="3795ede031992fad" providerId="LiveId" clId="{2AD8AA61-169A-4470-AA18-5D6BAFD4FC86}" dt="2018-11-20T00:50:41.550" v="1627" actId="1035"/>
          <ac:cxnSpMkLst>
            <pc:docMk/>
            <pc:sldMk cId="2813776273" sldId="294"/>
            <ac:cxnSpMk id="67" creationId="{15A294EF-B51B-4180-8AA4-69946CD492F0}"/>
          </ac:cxnSpMkLst>
        </pc:cxnChg>
      </pc:sldChg>
      <pc:sldChg chg="delSp modSp add">
        <pc:chgData name="Doug Foo" userId="3795ede031992fad" providerId="LiveId" clId="{2AD8AA61-169A-4470-AA18-5D6BAFD4FC86}" dt="2018-11-21T13:00:43.001" v="2566" actId="20577"/>
        <pc:sldMkLst>
          <pc:docMk/>
          <pc:sldMk cId="2495475496" sldId="295"/>
        </pc:sldMkLst>
        <pc:spChg chg="mod">
          <ac:chgData name="Doug Foo" userId="3795ede031992fad" providerId="LiveId" clId="{2AD8AA61-169A-4470-AA18-5D6BAFD4FC86}" dt="2018-11-21T13:00:43.001" v="2566" actId="20577"/>
          <ac:spMkLst>
            <pc:docMk/>
            <pc:sldMk cId="2495475496" sldId="295"/>
            <ac:spMk id="3" creationId="{35A40A5B-55A6-4273-BEAF-477810459774}"/>
          </ac:spMkLst>
        </pc:spChg>
        <pc:spChg chg="del">
          <ac:chgData name="Doug Foo" userId="3795ede031992fad" providerId="LiveId" clId="{2AD8AA61-169A-4470-AA18-5D6BAFD4FC86}" dt="2018-11-21T13:00:14.175" v="2434" actId="478"/>
          <ac:spMkLst>
            <pc:docMk/>
            <pc:sldMk cId="2495475496" sldId="295"/>
            <ac:spMk id="5" creationId="{4A41B682-4AEE-4489-B14F-959A7598F4CE}"/>
          </ac:spMkLst>
        </pc:spChg>
        <pc:spChg chg="del">
          <ac:chgData name="Doug Foo" userId="3795ede031992fad" providerId="LiveId" clId="{2AD8AA61-169A-4470-AA18-5D6BAFD4FC86}" dt="2018-11-21T13:00:14.175" v="2434" actId="478"/>
          <ac:spMkLst>
            <pc:docMk/>
            <pc:sldMk cId="2495475496" sldId="295"/>
            <ac:spMk id="6" creationId="{B21F3510-22DC-4695-8F20-85609EA1D4B9}"/>
          </ac:spMkLst>
        </pc:spChg>
        <pc:spChg chg="del">
          <ac:chgData name="Doug Foo" userId="3795ede031992fad" providerId="LiveId" clId="{2AD8AA61-169A-4470-AA18-5D6BAFD4FC86}" dt="2018-11-21T13:00:14.175" v="2434" actId="478"/>
          <ac:spMkLst>
            <pc:docMk/>
            <pc:sldMk cId="2495475496" sldId="295"/>
            <ac:spMk id="8" creationId="{DA1EC543-1113-4EC4-B98F-317D59E16CCE}"/>
          </ac:spMkLst>
        </pc:spChg>
        <pc:spChg chg="del">
          <ac:chgData name="Doug Foo" userId="3795ede031992fad" providerId="LiveId" clId="{2AD8AA61-169A-4470-AA18-5D6BAFD4FC86}" dt="2018-11-21T13:00:14.175" v="2434" actId="478"/>
          <ac:spMkLst>
            <pc:docMk/>
            <pc:sldMk cId="2495475496" sldId="295"/>
            <ac:spMk id="13" creationId="{AEA3C909-F57B-43B9-A7E8-F506DB7878EA}"/>
          </ac:spMkLst>
        </pc:spChg>
        <pc:spChg chg="del">
          <ac:chgData name="Doug Foo" userId="3795ede031992fad" providerId="LiveId" clId="{2AD8AA61-169A-4470-AA18-5D6BAFD4FC86}" dt="2018-11-21T13:00:14.175" v="2434" actId="478"/>
          <ac:spMkLst>
            <pc:docMk/>
            <pc:sldMk cId="2495475496" sldId="295"/>
            <ac:spMk id="15" creationId="{6791543F-281A-4DB8-BEA8-5A7907B56005}"/>
          </ac:spMkLst>
        </pc:spChg>
      </pc:sldChg>
      <pc:sldChg chg="addSp delSp modSp add mod">
        <pc:chgData name="Doug Foo" userId="3795ede031992fad" providerId="LiveId" clId="{2AD8AA61-169A-4470-AA18-5D6BAFD4FC86}" dt="2018-11-24T19:55:08.980" v="5061" actId="14100"/>
        <pc:sldMkLst>
          <pc:docMk/>
          <pc:sldMk cId="262318579" sldId="296"/>
        </pc:sldMkLst>
        <pc:spChg chg="mod">
          <ac:chgData name="Doug Foo" userId="3795ede031992fad" providerId="LiveId" clId="{2AD8AA61-169A-4470-AA18-5D6BAFD4FC86}" dt="2018-11-24T19:38:42.093" v="4447" actId="20577"/>
          <ac:spMkLst>
            <pc:docMk/>
            <pc:sldMk cId="262318579" sldId="296"/>
            <ac:spMk id="2" creationId="{D1EBA635-2F7F-4838-A23A-2C3E13E2F1D5}"/>
          </ac:spMkLst>
        </pc:spChg>
        <pc:spChg chg="add del mod">
          <ac:chgData name="Doug Foo" userId="3795ede031992fad" providerId="LiveId" clId="{2AD8AA61-169A-4470-AA18-5D6BAFD4FC86}" dt="2018-11-24T15:05:47.294" v="3630" actId="478"/>
          <ac:spMkLst>
            <pc:docMk/>
            <pc:sldMk cId="262318579" sldId="296"/>
            <ac:spMk id="3" creationId="{DDA6AC35-80FA-4C9D-95FF-DB294E3088DE}"/>
          </ac:spMkLst>
        </pc:spChg>
        <pc:spChg chg="mod">
          <ac:chgData name="Doug Foo" userId="3795ede031992fad" providerId="LiveId" clId="{2AD8AA61-169A-4470-AA18-5D6BAFD4FC86}" dt="2018-11-24T19:28:28.064" v="4251" actId="20577"/>
          <ac:spMkLst>
            <pc:docMk/>
            <pc:sldMk cId="262318579" sldId="296"/>
            <ac:spMk id="6" creationId="{B8FA4FCF-C467-4CCD-814E-BDF635F72A5A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20" creationId="{C848F5DA-56E4-4D1B-B88B-F5B65AD9FEA4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21" creationId="{F3123AF5-8877-45D5-AABA-939EBB60CA0D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22" creationId="{F472A465-4C07-483F-A6BA-67CA5580AC9C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23" creationId="{DC8DE2C0-C46F-415E-BAD6-DB7D77B60829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24" creationId="{A18C0C3A-E105-44AF-8678-F73A523DF815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25" creationId="{633BD4AD-3636-4A19-ACC8-6536440288DE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26" creationId="{94CE5EC0-8B7E-4158-9AD8-51113945EFAC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27" creationId="{0972E31C-DAD5-4375-A298-C45B28239C50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28" creationId="{1A2C3C3A-EB12-4D25-BB71-E0B9749D5B71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29" creationId="{9A0BF597-345B-4FB6-AB62-F069C07DA824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30" creationId="{52CA986D-9EAB-42BA-915A-7D79F7B68C71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31" creationId="{A4A6E7F7-FB81-4831-8094-B438BD08A229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32" creationId="{00296662-1B64-40FF-A12B-A1B875B1A321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33" creationId="{D498A842-E587-4717-AB1B-980EEDA88E5B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34" creationId="{47956AA1-17B8-4FF9-9822-1983F2908FDF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35" creationId="{81E7519F-2E1A-4DD9-88CE-647C77D50775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36" creationId="{6B2CB4A4-A1DC-4343-97B5-8A465596CB64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37" creationId="{EBB0F9BB-C6EE-4F5F-868E-1536B8394B48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38" creationId="{0B7CE77B-C2C4-486F-8E87-844085E6CA90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39" creationId="{BAD45B12-FA87-4BF0-996E-213E91F76953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40" creationId="{34BF5183-9DC6-4779-963F-F9FA2BBC0797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41" creationId="{867A9EA7-4E2F-43F6-88E2-AE6F62358A3F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42" creationId="{395EE59C-0AB7-4D72-8E43-9DD7009E1581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43" creationId="{26034490-7F88-4D45-B9E8-9AABEFC931F2}"/>
          </ac:spMkLst>
        </pc:spChg>
        <pc:spChg chg="add del mod">
          <ac:chgData name="Doug Foo" userId="3795ede031992fad" providerId="LiveId" clId="{2AD8AA61-169A-4470-AA18-5D6BAFD4FC86}" dt="2018-11-24T19:30:54.749" v="4314" actId="478"/>
          <ac:spMkLst>
            <pc:docMk/>
            <pc:sldMk cId="262318579" sldId="296"/>
            <ac:spMk id="47" creationId="{49A49115-08D4-4BCA-BF3E-52E75F3B7A59}"/>
          </ac:spMkLst>
        </pc:spChg>
        <pc:spChg chg="add mod">
          <ac:chgData name="Doug Foo" userId="3795ede031992fad" providerId="LiveId" clId="{2AD8AA61-169A-4470-AA18-5D6BAFD4FC86}" dt="2018-11-24T19:48:51.904" v="4639" actId="1036"/>
          <ac:spMkLst>
            <pc:docMk/>
            <pc:sldMk cId="262318579" sldId="296"/>
            <ac:spMk id="51" creationId="{8F4AD988-C523-4CF8-A8C6-0CF267D9612B}"/>
          </ac:spMkLst>
        </pc:spChg>
        <pc:spChg chg="add mod">
          <ac:chgData name="Doug Foo" userId="3795ede031992fad" providerId="LiveId" clId="{2AD8AA61-169A-4470-AA18-5D6BAFD4FC86}" dt="2018-11-24T19:52:37.331" v="4840" actId="1076"/>
          <ac:spMkLst>
            <pc:docMk/>
            <pc:sldMk cId="262318579" sldId="296"/>
            <ac:spMk id="52" creationId="{04F2860B-7D9F-409B-8F47-640414AA95A9}"/>
          </ac:spMkLst>
        </pc:spChg>
        <pc:spChg chg="add del mod">
          <ac:chgData name="Doug Foo" userId="3795ede031992fad" providerId="LiveId" clId="{2AD8AA61-169A-4470-AA18-5D6BAFD4FC86}" dt="2018-11-24T19:35:10.504" v="4403"/>
          <ac:spMkLst>
            <pc:docMk/>
            <pc:sldMk cId="262318579" sldId="296"/>
            <ac:spMk id="53" creationId="{97115D5D-2F9B-4B13-8E7A-B1FBB9984EA7}"/>
          </ac:spMkLst>
        </pc:spChg>
        <pc:spChg chg="add del">
          <ac:chgData name="Doug Foo" userId="3795ede031992fad" providerId="LiveId" clId="{2AD8AA61-169A-4470-AA18-5D6BAFD4FC86}" dt="2018-11-24T19:20:09.463" v="3806"/>
          <ac:spMkLst>
            <pc:docMk/>
            <pc:sldMk cId="262318579" sldId="296"/>
            <ac:spMk id="54" creationId="{231218B7-F99A-4A59-A414-159511B107A8}"/>
          </ac:spMkLst>
        </pc:spChg>
        <pc:spChg chg="add mod">
          <ac:chgData name="Doug Foo" userId="3795ede031992fad" providerId="LiveId" clId="{2AD8AA61-169A-4470-AA18-5D6BAFD4FC86}" dt="2018-11-24T19:49:01.003" v="4669" actId="1076"/>
          <ac:spMkLst>
            <pc:docMk/>
            <pc:sldMk cId="262318579" sldId="296"/>
            <ac:spMk id="55" creationId="{DD2148E7-8D1E-422A-9E9C-A56EC06B07D6}"/>
          </ac:spMkLst>
        </pc:spChg>
        <pc:spChg chg="add mod">
          <ac:chgData name="Doug Foo" userId="3795ede031992fad" providerId="LiveId" clId="{2AD8AA61-169A-4470-AA18-5D6BAFD4FC86}" dt="2018-11-24T19:49:06.445" v="4670" actId="1076"/>
          <ac:spMkLst>
            <pc:docMk/>
            <pc:sldMk cId="262318579" sldId="296"/>
            <ac:spMk id="56" creationId="{7D0B5D59-EAEA-423E-8837-8E8F62595D3D}"/>
          </ac:spMkLst>
        </pc:spChg>
        <pc:spChg chg="add del">
          <ac:chgData name="Doug Foo" userId="3795ede031992fad" providerId="LiveId" clId="{2AD8AA61-169A-4470-AA18-5D6BAFD4FC86}" dt="2018-11-24T19:21:22.935" v="3877"/>
          <ac:spMkLst>
            <pc:docMk/>
            <pc:sldMk cId="262318579" sldId="296"/>
            <ac:spMk id="57" creationId="{E07BA5B5-A5A9-45DA-A6DA-CD60C5D97ACA}"/>
          </ac:spMkLst>
        </pc:spChg>
        <pc:spChg chg="add mod">
          <ac:chgData name="Doug Foo" userId="3795ede031992fad" providerId="LiveId" clId="{2AD8AA61-169A-4470-AA18-5D6BAFD4FC86}" dt="2018-11-24T19:49:09.163" v="4671" actId="1076"/>
          <ac:spMkLst>
            <pc:docMk/>
            <pc:sldMk cId="262318579" sldId="296"/>
            <ac:spMk id="58" creationId="{E39C0F56-083A-45B8-8C58-22F72189FE24}"/>
          </ac:spMkLst>
        </pc:spChg>
        <pc:spChg chg="add mod">
          <ac:chgData name="Doug Foo" userId="3795ede031992fad" providerId="LiveId" clId="{2AD8AA61-169A-4470-AA18-5D6BAFD4FC86}" dt="2018-11-24T19:49:14.744" v="4672" actId="1076"/>
          <ac:spMkLst>
            <pc:docMk/>
            <pc:sldMk cId="262318579" sldId="296"/>
            <ac:spMk id="59" creationId="{93DFB562-97CE-4ED1-9019-F64D5EAFC98C}"/>
          </ac:spMkLst>
        </pc:spChg>
        <pc:spChg chg="add mod">
          <ac:chgData name="Doug Foo" userId="3795ede031992fad" providerId="LiveId" clId="{2AD8AA61-169A-4470-AA18-5D6BAFD4FC86}" dt="2018-11-24T19:49:28.385" v="4676" actId="1076"/>
          <ac:spMkLst>
            <pc:docMk/>
            <pc:sldMk cId="262318579" sldId="296"/>
            <ac:spMk id="60" creationId="{4AA88AE7-384B-4BDD-AE96-2E1FEFDAD6B5}"/>
          </ac:spMkLst>
        </pc:spChg>
        <pc:spChg chg="add mod">
          <ac:chgData name="Doug Foo" userId="3795ede031992fad" providerId="LiveId" clId="{2AD8AA61-169A-4470-AA18-5D6BAFD4FC86}" dt="2018-11-24T19:49:33.154" v="4677" actId="1076"/>
          <ac:spMkLst>
            <pc:docMk/>
            <pc:sldMk cId="262318579" sldId="296"/>
            <ac:spMk id="61" creationId="{1627D00C-8062-4F27-BDA6-1E8D31AC1293}"/>
          </ac:spMkLst>
        </pc:spChg>
        <pc:spChg chg="add mod">
          <ac:chgData name="Doug Foo" userId="3795ede031992fad" providerId="LiveId" clId="{2AD8AA61-169A-4470-AA18-5D6BAFD4FC86}" dt="2018-11-24T19:49:41.890" v="4679" actId="1076"/>
          <ac:spMkLst>
            <pc:docMk/>
            <pc:sldMk cId="262318579" sldId="296"/>
            <ac:spMk id="62" creationId="{DAE426BD-9DAE-492F-900F-1D12531889F2}"/>
          </ac:spMkLst>
        </pc:spChg>
        <pc:spChg chg="add mod">
          <ac:chgData name="Doug Foo" userId="3795ede031992fad" providerId="LiveId" clId="{2AD8AA61-169A-4470-AA18-5D6BAFD4FC86}" dt="2018-11-24T19:49:44.483" v="4680" actId="1076"/>
          <ac:spMkLst>
            <pc:docMk/>
            <pc:sldMk cId="262318579" sldId="296"/>
            <ac:spMk id="63" creationId="{E01D4E5D-7E31-4BA7-B0CF-DBA5170F2366}"/>
          </ac:spMkLst>
        </pc:spChg>
        <pc:spChg chg="add mod">
          <ac:chgData name="Doug Foo" userId="3795ede031992fad" providerId="LiveId" clId="{2AD8AA61-169A-4470-AA18-5D6BAFD4FC86}" dt="2018-11-24T19:49:54.300" v="4681" actId="1076"/>
          <ac:spMkLst>
            <pc:docMk/>
            <pc:sldMk cId="262318579" sldId="296"/>
            <ac:spMk id="64" creationId="{1E73999E-3C58-4274-BBCF-D523081CA747}"/>
          </ac:spMkLst>
        </pc:spChg>
        <pc:spChg chg="add mod">
          <ac:chgData name="Doug Foo" userId="3795ede031992fad" providerId="LiveId" clId="{2AD8AA61-169A-4470-AA18-5D6BAFD4FC86}" dt="2018-11-24T19:50:47.631" v="4742" actId="207"/>
          <ac:spMkLst>
            <pc:docMk/>
            <pc:sldMk cId="262318579" sldId="296"/>
            <ac:spMk id="65" creationId="{4B6943A8-73B7-4516-A0A8-D0D6F7FEA9D2}"/>
          </ac:spMkLst>
        </pc:spChg>
        <pc:spChg chg="add mod">
          <ac:chgData name="Doug Foo" userId="3795ede031992fad" providerId="LiveId" clId="{2AD8AA61-169A-4470-AA18-5D6BAFD4FC86}" dt="2018-11-24T19:49:21.909" v="4675" actId="1076"/>
          <ac:spMkLst>
            <pc:docMk/>
            <pc:sldMk cId="262318579" sldId="296"/>
            <ac:spMk id="66" creationId="{15E30C4E-9B97-4C07-B6FE-36ECD6562F26}"/>
          </ac:spMkLst>
        </pc:spChg>
        <pc:spChg chg="add mod">
          <ac:chgData name="Doug Foo" userId="3795ede031992fad" providerId="LiveId" clId="{2AD8AA61-169A-4470-AA18-5D6BAFD4FC86}" dt="2018-11-24T19:49:36.893" v="4678" actId="1076"/>
          <ac:spMkLst>
            <pc:docMk/>
            <pc:sldMk cId="262318579" sldId="296"/>
            <ac:spMk id="67" creationId="{E3E33869-CA79-4CEA-B430-AD60238A9CFB}"/>
          </ac:spMkLst>
        </pc:spChg>
        <pc:spChg chg="del">
          <ac:chgData name="Doug Foo" userId="3795ede031992fad" providerId="LiveId" clId="{2AD8AA61-169A-4470-AA18-5D6BAFD4FC86}" dt="2018-11-24T19:38:46.829" v="4448" actId="478"/>
          <ac:spMkLst>
            <pc:docMk/>
            <pc:sldMk cId="262318579" sldId="296"/>
            <ac:spMk id="74" creationId="{45255D74-F835-4D3A-BC76-7485021E777A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82" creationId="{EF0D8E1C-BC25-48A3-8BA7-1F62E6CF2C4C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83" creationId="{C250631D-FBF8-4C04-9765-CC8AC121D2C3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84" creationId="{31683B8A-C2BD-4069-BAB2-76DD2FBC80F7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85" creationId="{C94C4632-9F73-447D-B565-320CC55D4648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86" creationId="{A33B0BC8-83A5-4B12-BFC3-AABFD5134722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87" creationId="{52DA2B8E-EA78-4264-A99C-D899FD3D7282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88" creationId="{E4BBA933-8003-4C2B-A4C0-48D4CC474649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89" creationId="{9F1CBFF8-A17D-4935-BCE1-AF9D61154393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90" creationId="{540F6AB0-1501-47E4-81FD-10F199213DC8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91" creationId="{FFCA4407-B3D1-4663-A451-A436865957EE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92" creationId="{6199DCD0-380A-436A-A814-1E7B4CC3E7ED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93" creationId="{A1BD7F21-765E-4F88-A8A6-E43AB1C0D7CE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94" creationId="{2E364278-9F71-45D9-A109-DEDBAF64EDC1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95" creationId="{2654385F-B798-4169-9037-34753F3916E8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96" creationId="{98FDAC0C-690B-4B41-A9D2-BD374B83DFB7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97" creationId="{71A78864-615F-43FB-8C59-71E7CBC655FB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98" creationId="{DF53E3DD-BA92-4840-A72E-73BBBF9C8249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99" creationId="{ADEB9E4F-05D2-4AA0-9DC7-17EA93823511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100" creationId="{E86B7A6F-42F9-4B93-9E5C-9AC6A1273185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101" creationId="{97B70425-298C-41D9-827B-ABE2D0A43403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102" creationId="{9C662CC6-A296-4530-BB78-CA756156951E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103" creationId="{2FAD1B25-12BD-4F19-814C-5596EE9554EA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104" creationId="{2C3AA1B2-7C66-4BC1-9651-7EEF621B8631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105" creationId="{66326B5B-9639-40A5-9DC9-8CFCA68CEC7D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106" creationId="{4BE8D78C-EA3C-4A41-A3F0-EE89918C4CA5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107" creationId="{384FC983-50AF-4D98-A530-296BD13ADA33}"/>
          </ac:spMkLst>
        </pc:spChg>
        <pc:spChg chg="add del mod">
          <ac:chgData name="Doug Foo" userId="3795ede031992fad" providerId="LiveId" clId="{2AD8AA61-169A-4470-AA18-5D6BAFD4FC86}" dt="2018-11-24T19:55:01.885" v="5059" actId="478"/>
          <ac:spMkLst>
            <pc:docMk/>
            <pc:sldMk cId="262318579" sldId="296"/>
            <ac:spMk id="108" creationId="{2F64AFE6-BB2A-4F3B-8E3B-10EE764A57D1}"/>
          </ac:spMkLst>
        </pc:spChg>
        <pc:spChg chg="add mod">
          <ac:chgData name="Doug Foo" userId="3795ede031992fad" providerId="LiveId" clId="{2AD8AA61-169A-4470-AA18-5D6BAFD4FC86}" dt="2018-11-24T19:51:49.790" v="4810" actId="20577"/>
          <ac:spMkLst>
            <pc:docMk/>
            <pc:sldMk cId="262318579" sldId="296"/>
            <ac:spMk id="109" creationId="{2A47EC5B-953B-4578-AC6F-BBCC43219849}"/>
          </ac:spMkLst>
        </pc:spChg>
        <pc:spChg chg="add mod">
          <ac:chgData name="Doug Foo" userId="3795ede031992fad" providerId="LiveId" clId="{2AD8AA61-169A-4470-AA18-5D6BAFD4FC86}" dt="2018-11-24T19:51:31.987" v="4804" actId="1076"/>
          <ac:spMkLst>
            <pc:docMk/>
            <pc:sldMk cId="262318579" sldId="296"/>
            <ac:spMk id="110" creationId="{278F48DC-2266-43D8-8549-59E5DBA0AA83}"/>
          </ac:spMkLst>
        </pc:spChg>
        <pc:spChg chg="add del">
          <ac:chgData name="Doug Foo" userId="3795ede031992fad" providerId="LiveId" clId="{2AD8AA61-169A-4470-AA18-5D6BAFD4FC86}" dt="2018-11-24T19:46:17.535" v="4538"/>
          <ac:spMkLst>
            <pc:docMk/>
            <pc:sldMk cId="262318579" sldId="296"/>
            <ac:spMk id="111" creationId="{031280FB-BB7E-455C-A18D-DC664142B541}"/>
          </ac:spMkLst>
        </pc:spChg>
        <pc:spChg chg="add mod">
          <ac:chgData name="Doug Foo" userId="3795ede031992fad" providerId="LiveId" clId="{2AD8AA61-169A-4470-AA18-5D6BAFD4FC86}" dt="2018-11-24T19:54:44.582" v="5058" actId="207"/>
          <ac:spMkLst>
            <pc:docMk/>
            <pc:sldMk cId="262318579" sldId="296"/>
            <ac:spMk id="112" creationId="{2120231B-BD08-44F3-9D23-04BFEB18D0DF}"/>
          </ac:spMkLst>
        </pc:spChg>
        <pc:grpChg chg="add mod">
          <ac:chgData name="Doug Foo" userId="3795ede031992fad" providerId="LiveId" clId="{2AD8AA61-169A-4470-AA18-5D6BAFD4FC86}" dt="2018-11-24T14:50:12.391" v="2932"/>
          <ac:grpSpMkLst>
            <pc:docMk/>
            <pc:sldMk cId="262318579" sldId="296"/>
            <ac:grpSpMk id="8" creationId="{EA9B4FDE-2F5C-4813-A10B-2C7D66549A8A}"/>
          </ac:grpSpMkLst>
        </pc:grpChg>
        <pc:grpChg chg="add mod">
          <ac:chgData name="Doug Foo" userId="3795ede031992fad" providerId="LiveId" clId="{2AD8AA61-169A-4470-AA18-5D6BAFD4FC86}" dt="2018-11-24T14:50:12.391" v="2932"/>
          <ac:grpSpMkLst>
            <pc:docMk/>
            <pc:sldMk cId="262318579" sldId="296"/>
            <ac:grpSpMk id="9" creationId="{F540D42D-0208-4B84-968A-68C1319FBC2A}"/>
          </ac:grpSpMkLst>
        </pc:grpChg>
        <pc:grpChg chg="add mod">
          <ac:chgData name="Doug Foo" userId="3795ede031992fad" providerId="LiveId" clId="{2AD8AA61-169A-4470-AA18-5D6BAFD4FC86}" dt="2018-11-24T14:50:12.391" v="2932"/>
          <ac:grpSpMkLst>
            <pc:docMk/>
            <pc:sldMk cId="262318579" sldId="296"/>
            <ac:grpSpMk id="10" creationId="{91AC060D-98BA-4F03-9705-3016B0F3A31C}"/>
          </ac:grpSpMkLst>
        </pc:grpChg>
        <pc:grpChg chg="add mod">
          <ac:chgData name="Doug Foo" userId="3795ede031992fad" providerId="LiveId" clId="{2AD8AA61-169A-4470-AA18-5D6BAFD4FC86}" dt="2018-11-24T14:50:12.391" v="2932"/>
          <ac:grpSpMkLst>
            <pc:docMk/>
            <pc:sldMk cId="262318579" sldId="296"/>
            <ac:grpSpMk id="11" creationId="{4DE97C70-B371-448F-89B8-8AE4C3C73159}"/>
          </ac:grpSpMkLst>
        </pc:grpChg>
        <pc:grpChg chg="add mod">
          <ac:chgData name="Doug Foo" userId="3795ede031992fad" providerId="LiveId" clId="{2AD8AA61-169A-4470-AA18-5D6BAFD4FC86}" dt="2018-11-24T14:50:12.391" v="2932"/>
          <ac:grpSpMkLst>
            <pc:docMk/>
            <pc:sldMk cId="262318579" sldId="296"/>
            <ac:grpSpMk id="12" creationId="{67DA1DBB-257E-4B10-A68E-45D29C83518E}"/>
          </ac:grpSpMkLst>
        </pc:grpChg>
        <pc:grpChg chg="add mod">
          <ac:chgData name="Doug Foo" userId="3795ede031992fad" providerId="LiveId" clId="{2AD8AA61-169A-4470-AA18-5D6BAFD4FC86}" dt="2018-11-24T14:50:12.391" v="2932"/>
          <ac:grpSpMkLst>
            <pc:docMk/>
            <pc:sldMk cId="262318579" sldId="296"/>
            <ac:grpSpMk id="13" creationId="{71DDE565-C008-4E0B-A546-7AFFD3FC63D6}"/>
          </ac:grpSpMkLst>
        </pc:grpChg>
        <pc:grpChg chg="add mod">
          <ac:chgData name="Doug Foo" userId="3795ede031992fad" providerId="LiveId" clId="{2AD8AA61-169A-4470-AA18-5D6BAFD4FC86}" dt="2018-11-24T14:50:12.391" v="2932"/>
          <ac:grpSpMkLst>
            <pc:docMk/>
            <pc:sldMk cId="262318579" sldId="296"/>
            <ac:grpSpMk id="14" creationId="{541793FC-2ED8-4494-89B5-FC0C1AD2267E}"/>
          </ac:grpSpMkLst>
        </pc:grpChg>
        <pc:grpChg chg="add mod">
          <ac:chgData name="Doug Foo" userId="3795ede031992fad" providerId="LiveId" clId="{2AD8AA61-169A-4470-AA18-5D6BAFD4FC86}" dt="2018-11-24T14:50:12.391" v="2932"/>
          <ac:grpSpMkLst>
            <pc:docMk/>
            <pc:sldMk cId="262318579" sldId="296"/>
            <ac:grpSpMk id="15" creationId="{2718A404-E01A-452F-A4B4-3085D85614A1}"/>
          </ac:grpSpMkLst>
        </pc:grpChg>
        <pc:grpChg chg="add mod">
          <ac:chgData name="Doug Foo" userId="3795ede031992fad" providerId="LiveId" clId="{2AD8AA61-169A-4470-AA18-5D6BAFD4FC86}" dt="2018-11-24T14:50:12.391" v="2932"/>
          <ac:grpSpMkLst>
            <pc:docMk/>
            <pc:sldMk cId="262318579" sldId="296"/>
            <ac:grpSpMk id="16" creationId="{9BAEED88-E8C8-4F2E-8F6A-4AFE8A6E7238}"/>
          </ac:grpSpMkLst>
        </pc:grpChg>
        <pc:grpChg chg="add mod">
          <ac:chgData name="Doug Foo" userId="3795ede031992fad" providerId="LiveId" clId="{2AD8AA61-169A-4470-AA18-5D6BAFD4FC86}" dt="2018-11-24T14:50:12.391" v="2932"/>
          <ac:grpSpMkLst>
            <pc:docMk/>
            <pc:sldMk cId="262318579" sldId="296"/>
            <ac:grpSpMk id="17" creationId="{6A12A6E9-FC32-47CD-84C6-8C1F346BBB4A}"/>
          </ac:grpSpMkLst>
        </pc:grpChg>
        <pc:grpChg chg="add mod">
          <ac:chgData name="Doug Foo" userId="3795ede031992fad" providerId="LiveId" clId="{2AD8AA61-169A-4470-AA18-5D6BAFD4FC86}" dt="2018-11-24T14:50:12.391" v="2932"/>
          <ac:grpSpMkLst>
            <pc:docMk/>
            <pc:sldMk cId="262318579" sldId="296"/>
            <ac:grpSpMk id="18" creationId="{8F1A62B4-0867-4611-8CC1-ADA74EAF1A66}"/>
          </ac:grpSpMkLst>
        </pc:grpChg>
        <pc:grpChg chg="add mod">
          <ac:chgData name="Doug Foo" userId="3795ede031992fad" providerId="LiveId" clId="{2AD8AA61-169A-4470-AA18-5D6BAFD4FC86}" dt="2018-11-24T14:50:12.391" v="2932"/>
          <ac:grpSpMkLst>
            <pc:docMk/>
            <pc:sldMk cId="262318579" sldId="296"/>
            <ac:grpSpMk id="19" creationId="{B3111580-E044-4D72-80CF-6A29628F0E04}"/>
          </ac:grpSpMkLst>
        </pc:grpChg>
        <pc:grpChg chg="add mod">
          <ac:chgData name="Doug Foo" userId="3795ede031992fad" providerId="LiveId" clId="{2AD8AA61-169A-4470-AA18-5D6BAFD4FC86}" dt="2018-11-24T19:34:52.796" v="4395"/>
          <ac:grpSpMkLst>
            <pc:docMk/>
            <pc:sldMk cId="262318579" sldId="296"/>
            <ac:grpSpMk id="68" creationId="{44FD894B-8A42-42FA-B0FF-4891C72FA97F}"/>
          </ac:grpSpMkLst>
        </pc:grpChg>
        <pc:grpChg chg="add mod">
          <ac:chgData name="Doug Foo" userId="3795ede031992fad" providerId="LiveId" clId="{2AD8AA61-169A-4470-AA18-5D6BAFD4FC86}" dt="2018-11-24T19:34:52.796" v="4395"/>
          <ac:grpSpMkLst>
            <pc:docMk/>
            <pc:sldMk cId="262318579" sldId="296"/>
            <ac:grpSpMk id="69" creationId="{B85B9E90-E4C5-4112-8FDF-7DE49998F536}"/>
          </ac:grpSpMkLst>
        </pc:grpChg>
        <pc:grpChg chg="add mod">
          <ac:chgData name="Doug Foo" userId="3795ede031992fad" providerId="LiveId" clId="{2AD8AA61-169A-4470-AA18-5D6BAFD4FC86}" dt="2018-11-24T19:34:52.796" v="4395"/>
          <ac:grpSpMkLst>
            <pc:docMk/>
            <pc:sldMk cId="262318579" sldId="296"/>
            <ac:grpSpMk id="70" creationId="{36A3D0FD-BDAF-4D6C-A7D3-9250A236BB06}"/>
          </ac:grpSpMkLst>
        </pc:grpChg>
        <pc:grpChg chg="add mod">
          <ac:chgData name="Doug Foo" userId="3795ede031992fad" providerId="LiveId" clId="{2AD8AA61-169A-4470-AA18-5D6BAFD4FC86}" dt="2018-11-24T19:34:52.796" v="4395"/>
          <ac:grpSpMkLst>
            <pc:docMk/>
            <pc:sldMk cId="262318579" sldId="296"/>
            <ac:grpSpMk id="71" creationId="{60DC100A-0587-4D6E-BDFF-FF08DF0E334C}"/>
          </ac:grpSpMkLst>
        </pc:grpChg>
        <pc:grpChg chg="add mod">
          <ac:chgData name="Doug Foo" userId="3795ede031992fad" providerId="LiveId" clId="{2AD8AA61-169A-4470-AA18-5D6BAFD4FC86}" dt="2018-11-24T19:34:52.796" v="4395"/>
          <ac:grpSpMkLst>
            <pc:docMk/>
            <pc:sldMk cId="262318579" sldId="296"/>
            <ac:grpSpMk id="72" creationId="{97864DDC-1138-420B-ACD1-FF1F97868157}"/>
          </ac:grpSpMkLst>
        </pc:grpChg>
        <pc:grpChg chg="add mod">
          <ac:chgData name="Doug Foo" userId="3795ede031992fad" providerId="LiveId" clId="{2AD8AA61-169A-4470-AA18-5D6BAFD4FC86}" dt="2018-11-24T19:34:52.796" v="4395"/>
          <ac:grpSpMkLst>
            <pc:docMk/>
            <pc:sldMk cId="262318579" sldId="296"/>
            <ac:grpSpMk id="73" creationId="{F1311C37-6F37-4777-B34B-441583E8B175}"/>
          </ac:grpSpMkLst>
        </pc:grpChg>
        <pc:grpChg chg="add mod">
          <ac:chgData name="Doug Foo" userId="3795ede031992fad" providerId="LiveId" clId="{2AD8AA61-169A-4470-AA18-5D6BAFD4FC86}" dt="2018-11-24T19:34:52.796" v="4395"/>
          <ac:grpSpMkLst>
            <pc:docMk/>
            <pc:sldMk cId="262318579" sldId="296"/>
            <ac:grpSpMk id="75" creationId="{0D1DD271-78DC-4195-8A6A-111D6ADAAFFF}"/>
          </ac:grpSpMkLst>
        </pc:grpChg>
        <pc:grpChg chg="add mod">
          <ac:chgData name="Doug Foo" userId="3795ede031992fad" providerId="LiveId" clId="{2AD8AA61-169A-4470-AA18-5D6BAFD4FC86}" dt="2018-11-24T19:34:52.796" v="4395"/>
          <ac:grpSpMkLst>
            <pc:docMk/>
            <pc:sldMk cId="262318579" sldId="296"/>
            <ac:grpSpMk id="76" creationId="{A3A6A729-1250-46AD-AFDD-83EC0CAFFE32}"/>
          </ac:grpSpMkLst>
        </pc:grpChg>
        <pc:grpChg chg="add mod">
          <ac:chgData name="Doug Foo" userId="3795ede031992fad" providerId="LiveId" clId="{2AD8AA61-169A-4470-AA18-5D6BAFD4FC86}" dt="2018-11-24T19:34:52.796" v="4395"/>
          <ac:grpSpMkLst>
            <pc:docMk/>
            <pc:sldMk cId="262318579" sldId="296"/>
            <ac:grpSpMk id="77" creationId="{A73004BA-CA45-49F5-A91F-4BA14F2309B7}"/>
          </ac:grpSpMkLst>
        </pc:grpChg>
        <pc:grpChg chg="add mod">
          <ac:chgData name="Doug Foo" userId="3795ede031992fad" providerId="LiveId" clId="{2AD8AA61-169A-4470-AA18-5D6BAFD4FC86}" dt="2018-11-24T19:34:52.796" v="4395"/>
          <ac:grpSpMkLst>
            <pc:docMk/>
            <pc:sldMk cId="262318579" sldId="296"/>
            <ac:grpSpMk id="78" creationId="{F7C904E3-C548-4BA8-BA77-9B68AF96A051}"/>
          </ac:grpSpMkLst>
        </pc:grpChg>
        <pc:grpChg chg="add mod">
          <ac:chgData name="Doug Foo" userId="3795ede031992fad" providerId="LiveId" clId="{2AD8AA61-169A-4470-AA18-5D6BAFD4FC86}" dt="2018-11-24T19:34:52.796" v="4395"/>
          <ac:grpSpMkLst>
            <pc:docMk/>
            <pc:sldMk cId="262318579" sldId="296"/>
            <ac:grpSpMk id="79" creationId="{2C8B84DA-042E-49A7-A7EC-4C392E51A515}"/>
          </ac:grpSpMkLst>
        </pc:grpChg>
        <pc:grpChg chg="add mod">
          <ac:chgData name="Doug Foo" userId="3795ede031992fad" providerId="LiveId" clId="{2AD8AA61-169A-4470-AA18-5D6BAFD4FC86}" dt="2018-11-24T19:34:52.796" v="4395"/>
          <ac:grpSpMkLst>
            <pc:docMk/>
            <pc:sldMk cId="262318579" sldId="296"/>
            <ac:grpSpMk id="80" creationId="{A873CB21-6063-47CE-905A-1E71B237D9F6}"/>
          </ac:grpSpMkLst>
        </pc:grpChg>
        <pc:grpChg chg="add mod">
          <ac:chgData name="Doug Foo" userId="3795ede031992fad" providerId="LiveId" clId="{2AD8AA61-169A-4470-AA18-5D6BAFD4FC86}" dt="2018-11-24T19:34:52.796" v="4395"/>
          <ac:grpSpMkLst>
            <pc:docMk/>
            <pc:sldMk cId="262318579" sldId="296"/>
            <ac:grpSpMk id="81" creationId="{3C179AD0-8BFC-4BC3-8913-269708ED2B58}"/>
          </ac:grpSpMkLst>
        </pc:grpChg>
        <pc:graphicFrameChg chg="del mod">
          <ac:chgData name="Doug Foo" userId="3795ede031992fad" providerId="LiveId" clId="{2AD8AA61-169A-4470-AA18-5D6BAFD4FC86}" dt="2018-11-24T14:50:41.762" v="2937" actId="478"/>
          <ac:graphicFrameMkLst>
            <pc:docMk/>
            <pc:sldMk cId="262318579" sldId="296"/>
            <ac:graphicFrameMk id="7" creationId="{921A70EB-AE48-42B4-9161-CC2C230B6A83}"/>
          </ac:graphicFrameMkLst>
        </pc:graphicFrameChg>
        <pc:graphicFrameChg chg="add del mod">
          <ac:chgData name="Doug Foo" userId="3795ede031992fad" providerId="LiveId" clId="{2AD8AA61-169A-4470-AA18-5D6BAFD4FC86}" dt="2018-11-24T14:51:31.712" v="2962" actId="478"/>
          <ac:graphicFrameMkLst>
            <pc:docMk/>
            <pc:sldMk cId="262318579" sldId="296"/>
            <ac:graphicFrameMk id="44" creationId="{9A130E83-923D-4752-8F88-2160EEA6CC8B}"/>
          </ac:graphicFrameMkLst>
        </pc:graphicFrameChg>
        <pc:graphicFrameChg chg="add del mod">
          <ac:chgData name="Doug Foo" userId="3795ede031992fad" providerId="LiveId" clId="{2AD8AA61-169A-4470-AA18-5D6BAFD4FC86}" dt="2018-11-24T14:53:14.325" v="2981" actId="478"/>
          <ac:graphicFrameMkLst>
            <pc:docMk/>
            <pc:sldMk cId="262318579" sldId="296"/>
            <ac:graphicFrameMk id="45" creationId="{89D58FC0-B185-4969-9794-C16BFA1DC5CB}"/>
          </ac:graphicFrameMkLst>
        </pc:graphicFrameChg>
        <pc:graphicFrameChg chg="add del mod">
          <ac:chgData name="Doug Foo" userId="3795ede031992fad" providerId="LiveId" clId="{2AD8AA61-169A-4470-AA18-5D6BAFD4FC86}" dt="2018-11-24T15:08:20.293" v="3674" actId="478"/>
          <ac:graphicFrameMkLst>
            <pc:docMk/>
            <pc:sldMk cId="262318579" sldId="296"/>
            <ac:graphicFrameMk id="46" creationId="{81A9831C-FCE1-47E8-9A2E-686717C11A4D}"/>
          </ac:graphicFrameMkLst>
        </pc:graphicFrameChg>
        <pc:graphicFrameChg chg="add mod">
          <ac:chgData name="Doug Foo" userId="3795ede031992fad" providerId="LiveId" clId="{2AD8AA61-169A-4470-AA18-5D6BAFD4FC86}" dt="2018-11-24T19:55:08.980" v="5061" actId="14100"/>
          <ac:graphicFrameMkLst>
            <pc:docMk/>
            <pc:sldMk cId="262318579" sldId="296"/>
            <ac:graphicFrameMk id="50" creationId="{151E2862-5449-4472-A4B7-3248F93F192B}"/>
          </ac:graphicFrameMkLst>
        </pc:graphicFrameChg>
        <pc:picChg chg="add del">
          <ac:chgData name="Doug Foo" userId="3795ede031992fad" providerId="LiveId" clId="{2AD8AA61-169A-4470-AA18-5D6BAFD4FC86}" dt="2018-11-24T06:05:37.999" v="2851" actId="478"/>
          <ac:picMkLst>
            <pc:docMk/>
            <pc:sldMk cId="262318579" sldId="296"/>
            <ac:picMk id="5" creationId="{14E47829-E615-488A-B9B5-E051799B05C3}"/>
          </ac:picMkLst>
        </pc:picChg>
      </pc:sldChg>
      <pc:sldChg chg="addSp delSp modSp add mod">
        <pc:chgData name="Doug Foo" userId="3795ede031992fad" providerId="LiveId" clId="{2AD8AA61-169A-4470-AA18-5D6BAFD4FC86}" dt="2018-11-24T20:59:20.281" v="5901" actId="15"/>
        <pc:sldMkLst>
          <pc:docMk/>
          <pc:sldMk cId="806265544" sldId="297"/>
        </pc:sldMkLst>
        <pc:spChg chg="mod">
          <ac:chgData name="Doug Foo" userId="3795ede031992fad" providerId="LiveId" clId="{2AD8AA61-169A-4470-AA18-5D6BAFD4FC86}" dt="2018-11-24T20:54:00.577" v="5783" actId="20577"/>
          <ac:spMkLst>
            <pc:docMk/>
            <pc:sldMk cId="806265544" sldId="297"/>
            <ac:spMk id="5" creationId="{4A41B682-4AEE-4489-B14F-959A7598F4CE}"/>
          </ac:spMkLst>
        </pc:spChg>
        <pc:spChg chg="del">
          <ac:chgData name="Doug Foo" userId="3795ede031992fad" providerId="LiveId" clId="{2AD8AA61-169A-4470-AA18-5D6BAFD4FC86}" dt="2018-11-24T20:51:18.697" v="5585" actId="478"/>
          <ac:spMkLst>
            <pc:docMk/>
            <pc:sldMk cId="806265544" sldId="297"/>
            <ac:spMk id="6" creationId="{B21F3510-22DC-4695-8F20-85609EA1D4B9}"/>
          </ac:spMkLst>
        </pc:spChg>
        <pc:spChg chg="mod">
          <ac:chgData name="Doug Foo" userId="3795ede031992fad" providerId="LiveId" clId="{2AD8AA61-169A-4470-AA18-5D6BAFD4FC86}" dt="2018-11-24T20:59:20.281" v="5901" actId="15"/>
          <ac:spMkLst>
            <pc:docMk/>
            <pc:sldMk cId="806265544" sldId="297"/>
            <ac:spMk id="8" creationId="{DA1EC543-1113-4EC4-B98F-317D59E16CCE}"/>
          </ac:spMkLst>
        </pc:spChg>
        <pc:spChg chg="add mod">
          <ac:chgData name="Doug Foo" userId="3795ede031992fad" providerId="LiveId" clId="{2AD8AA61-169A-4470-AA18-5D6BAFD4FC86}" dt="2018-11-24T20:58:41.216" v="5895" actId="20577"/>
          <ac:spMkLst>
            <pc:docMk/>
            <pc:sldMk cId="806265544" sldId="297"/>
            <ac:spMk id="12" creationId="{DF96D460-39AA-43D8-A95D-3CA9A7529479}"/>
          </ac:spMkLst>
        </pc:spChg>
        <pc:spChg chg="del">
          <ac:chgData name="Doug Foo" userId="3795ede031992fad" providerId="LiveId" clId="{2AD8AA61-169A-4470-AA18-5D6BAFD4FC86}" dt="2018-11-24T20:51:17.435" v="5583" actId="478"/>
          <ac:spMkLst>
            <pc:docMk/>
            <pc:sldMk cId="806265544" sldId="297"/>
            <ac:spMk id="13" creationId="{AEA3C909-F57B-43B9-A7E8-F506DB7878EA}"/>
          </ac:spMkLst>
        </pc:spChg>
        <pc:spChg chg="del">
          <ac:chgData name="Doug Foo" userId="3795ede031992fad" providerId="LiveId" clId="{2AD8AA61-169A-4470-AA18-5D6BAFD4FC86}" dt="2018-11-24T20:51:17.946" v="5584" actId="478"/>
          <ac:spMkLst>
            <pc:docMk/>
            <pc:sldMk cId="806265544" sldId="297"/>
            <ac:spMk id="15" creationId="{6791543F-281A-4DB8-BEA8-5A7907B56005}"/>
          </ac:spMkLst>
        </pc:spChg>
        <pc:graphicFrameChg chg="add mod modGraphic">
          <ac:chgData name="Doug Foo" userId="3795ede031992fad" providerId="LiveId" clId="{2AD8AA61-169A-4470-AA18-5D6BAFD4FC86}" dt="2018-11-24T20:53:52.610" v="5740" actId="1076"/>
          <ac:graphicFrameMkLst>
            <pc:docMk/>
            <pc:sldMk cId="806265544" sldId="297"/>
            <ac:graphicFrameMk id="10" creationId="{3C2BAEFF-A9C1-482D-83CE-BF92A187A7F5}"/>
          </ac:graphicFrameMkLst>
        </pc:graphicFrameChg>
        <pc:graphicFrameChg chg="add mod">
          <ac:chgData name="Doug Foo" userId="3795ede031992fad" providerId="LiveId" clId="{2AD8AA61-169A-4470-AA18-5D6BAFD4FC86}" dt="2018-11-24T20:57:55.235" v="5842" actId="1076"/>
          <ac:graphicFrameMkLst>
            <pc:docMk/>
            <pc:sldMk cId="806265544" sldId="297"/>
            <ac:graphicFrameMk id="11" creationId="{836B800D-7C83-4338-A688-F97335765FEA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4.8921425885778733E-2"/>
          <c:w val="0.98239659547138758"/>
          <c:h val="0.77801773019083842"/>
        </c:manualLayout>
      </c:layout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Growth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Sheet1!$A$2:$A$18</c:f>
              <c:strCache>
                <c:ptCount val="17"/>
                <c:pt idx="0">
                  <c:v>1943</c:v>
                </c:pt>
                <c:pt idx="1">
                  <c:v>1956</c:v>
                </c:pt>
                <c:pt idx="2">
                  <c:v>1970</c:v>
                </c:pt>
                <c:pt idx="3">
                  <c:v>1973-80</c:v>
                </c:pt>
                <c:pt idx="4">
                  <c:v>1980s</c:v>
                </c:pt>
                <c:pt idx="5">
                  <c:v>1987</c:v>
                </c:pt>
                <c:pt idx="6">
                  <c:v>1987-93</c:v>
                </c:pt>
                <c:pt idx="7">
                  <c:v>1997</c:v>
                </c:pt>
                <c:pt idx="8">
                  <c:v>1999</c:v>
                </c:pt>
                <c:pt idx="9">
                  <c:v>2000s</c:v>
                </c:pt>
                <c:pt idx="10">
                  <c:v>2005</c:v>
                </c:pt>
                <c:pt idx="11">
                  <c:v>2007</c:v>
                </c:pt>
                <c:pt idx="12">
                  <c:v>2010</c:v>
                </c:pt>
                <c:pt idx="13">
                  <c:v>2011</c:v>
                </c:pt>
                <c:pt idx="14">
                  <c:v>2012</c:v>
                </c:pt>
                <c:pt idx="15">
                  <c:v>2018+</c:v>
                </c:pt>
                <c:pt idx="16">
                  <c:v>2045</c:v>
                </c:pt>
              </c:strCache>
            </c:strRef>
          </c:cat>
          <c:val>
            <c:numRef>
              <c:f>Sheet1!$B$2:$B$18</c:f>
              <c:numCache>
                <c:formatCode>General</c:formatCode>
                <c:ptCount val="17"/>
                <c:pt idx="0">
                  <c:v>5</c:v>
                </c:pt>
                <c:pt idx="1">
                  <c:v>10</c:v>
                </c:pt>
                <c:pt idx="2">
                  <c:v>13</c:v>
                </c:pt>
                <c:pt idx="3">
                  <c:v>5</c:v>
                </c:pt>
                <c:pt idx="4">
                  <c:v>8</c:v>
                </c:pt>
                <c:pt idx="5">
                  <c:v>5</c:v>
                </c:pt>
                <c:pt idx="6">
                  <c:v>5</c:v>
                </c:pt>
                <c:pt idx="7">
                  <c:v>6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10.5</c:v>
                </c:pt>
                <c:pt idx="12">
                  <c:v>12</c:v>
                </c:pt>
                <c:pt idx="13">
                  <c:v>13</c:v>
                </c:pt>
                <c:pt idx="14">
                  <c:v>15</c:v>
                </c:pt>
                <c:pt idx="15">
                  <c:v>25</c:v>
                </c:pt>
                <c:pt idx="16">
                  <c:v>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E3C-4F89-8E13-9BC2154EFE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49122728"/>
        <c:axId val="249123056"/>
      </c:lineChart>
      <c:catAx>
        <c:axId val="249122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9123056"/>
        <c:crosses val="autoZero"/>
        <c:auto val="1"/>
        <c:lblAlgn val="ctr"/>
        <c:lblOffset val="100"/>
        <c:noMultiLvlLbl val="0"/>
      </c:catAx>
      <c:valAx>
        <c:axId val="24912305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49122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House price </a:t>
            </a:r>
            <a:r>
              <a:rPr lang="en-US" dirty="0" err="1"/>
              <a:t>Price</a:t>
            </a:r>
            <a:r>
              <a:rPr lang="en-US" dirty="0"/>
              <a:t> / </a:t>
            </a:r>
            <a:r>
              <a:rPr lang="en-US" dirty="0" err="1"/>
              <a:t>SqFtHouse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Sheet1!$A$2:$A$6</c:f>
              <c:numCache>
                <c:formatCode>General</c:formatCode>
                <c:ptCount val="5"/>
                <c:pt idx="0">
                  <c:v>15</c:v>
                </c:pt>
                <c:pt idx="1">
                  <c:v>35</c:v>
                </c:pt>
                <c:pt idx="2">
                  <c:v>30</c:v>
                </c:pt>
                <c:pt idx="3">
                  <c:v>25</c:v>
                </c:pt>
                <c:pt idx="4">
                  <c:v>30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100</c:v>
                </c:pt>
                <c:pt idx="1">
                  <c:v>250</c:v>
                </c:pt>
                <c:pt idx="2">
                  <c:v>225</c:v>
                </c:pt>
                <c:pt idx="3">
                  <c:v>200</c:v>
                </c:pt>
                <c:pt idx="4">
                  <c:v>180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710-4A02-A1A8-B60325F348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2031608"/>
        <c:axId val="352032568"/>
      </c:scatterChart>
      <c:valAx>
        <c:axId val="3520316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2032568"/>
        <c:crosses val="autoZero"/>
        <c:crossBetween val="midCat"/>
      </c:valAx>
      <c:valAx>
        <c:axId val="352032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2031608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House price predictor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BD8-4392-A030-5291F5DA0D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2031608"/>
        <c:axId val="352032568"/>
      </c:scatterChart>
      <c:valAx>
        <c:axId val="3520316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2032568"/>
        <c:crosses val="autoZero"/>
        <c:crossBetween val="midCat"/>
      </c:valAx>
      <c:valAx>
        <c:axId val="352032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2031608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House price predictor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BD8-4392-A030-5291F5DA0D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2031608"/>
        <c:axId val="352032568"/>
      </c:scatterChart>
      <c:valAx>
        <c:axId val="3520316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2032568"/>
        <c:crosses val="autoZero"/>
        <c:crossBetween val="midCat"/>
      </c:valAx>
      <c:valAx>
        <c:axId val="352032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2031608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spc="7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Error Grid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7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W1</c:v>
                </c:pt>
              </c:strCache>
            </c:strRef>
          </c:tx>
          <c:spPr>
            <a:ln w="25400">
              <a:noFill/>
            </a:ln>
            <a:effectLst/>
          </c:spPr>
          <c:marker>
            <c:symbol val="circle"/>
            <c:size val="4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Sheet1!$A$2:$A$6</c:f>
              <c:numCache>
                <c:formatCode>General</c:formatCode>
                <c:ptCount val="5"/>
                <c:pt idx="0">
                  <c:v>-2</c:v>
                </c:pt>
                <c:pt idx="1">
                  <c:v>-1</c:v>
                </c:pt>
                <c:pt idx="2">
                  <c:v>0</c:v>
                </c:pt>
                <c:pt idx="3">
                  <c:v>1</c:v>
                </c:pt>
                <c:pt idx="4">
                  <c:v>2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-2</c:v>
                </c:pt>
                <c:pt idx="1">
                  <c:v>-1</c:v>
                </c:pt>
                <c:pt idx="2">
                  <c:v>0</c:v>
                </c:pt>
                <c:pt idx="3">
                  <c:v>1</c:v>
                </c:pt>
                <c:pt idx="4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7F3-4966-8061-C0CAC4CE92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2031608"/>
        <c:axId val="352032568"/>
      </c:scatterChart>
      <c:valAx>
        <c:axId val="3520316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W1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2032568"/>
        <c:crosses val="autoZero"/>
        <c:crossBetween val="midCat"/>
      </c:valAx>
      <c:valAx>
        <c:axId val="352032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W0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20316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2128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99A524-4B44-48B1-B152-F8A7C40592B7}" type="doc">
      <dgm:prSet loTypeId="urn:microsoft.com/office/officeart/2005/8/layout/cycle4" loCatId="relationship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1ADCE7F-D125-4919-B9C2-000FA82F7048}">
      <dgm:prSet phldrT="[Text]"/>
      <dgm:spPr/>
      <dgm:t>
        <a:bodyPr/>
        <a:lstStyle/>
        <a:p>
          <a:r>
            <a:rPr lang="en-US" b="1" dirty="0"/>
            <a:t>Big Data &amp;</a:t>
          </a:r>
        </a:p>
        <a:p>
          <a:r>
            <a:rPr lang="en-US" b="1" dirty="0"/>
            <a:t>Database Vendors</a:t>
          </a:r>
        </a:p>
      </dgm:t>
    </dgm:pt>
    <dgm:pt modelId="{C0D9D84E-C546-48D7-8C76-C0A30F69B786}" type="parTrans" cxnId="{C09658BD-8CC3-446F-9980-C6AD6EBB2CA2}">
      <dgm:prSet/>
      <dgm:spPr/>
      <dgm:t>
        <a:bodyPr/>
        <a:lstStyle/>
        <a:p>
          <a:endParaRPr lang="en-US"/>
        </a:p>
      </dgm:t>
    </dgm:pt>
    <dgm:pt modelId="{44D20A5F-5782-4FFC-85C8-1F5646E188B4}" type="sibTrans" cxnId="{C09658BD-8CC3-446F-9980-C6AD6EBB2CA2}">
      <dgm:prSet/>
      <dgm:spPr/>
      <dgm:t>
        <a:bodyPr/>
        <a:lstStyle/>
        <a:p>
          <a:endParaRPr lang="en-US"/>
        </a:p>
      </dgm:t>
    </dgm:pt>
    <dgm:pt modelId="{770433C2-7E75-44CF-B92C-CF3DE5F1762A}">
      <dgm:prSet phldrT="[Text]"/>
      <dgm:spPr/>
      <dgm:t>
        <a:bodyPr/>
        <a:lstStyle/>
        <a:p>
          <a:r>
            <a:rPr lang="en-US" b="1" dirty="0"/>
            <a:t>API/Analytic Toolkits</a:t>
          </a:r>
        </a:p>
      </dgm:t>
    </dgm:pt>
    <dgm:pt modelId="{3467A429-964F-42F3-90FC-138B4EAA96D7}" type="parTrans" cxnId="{AA5C5A7A-2DAC-42DC-9B6B-3AEC939E7629}">
      <dgm:prSet/>
      <dgm:spPr/>
      <dgm:t>
        <a:bodyPr/>
        <a:lstStyle/>
        <a:p>
          <a:endParaRPr lang="en-US"/>
        </a:p>
      </dgm:t>
    </dgm:pt>
    <dgm:pt modelId="{323BB6C4-CE7B-402F-AB2D-77EF3BDEBA46}" type="sibTrans" cxnId="{AA5C5A7A-2DAC-42DC-9B6B-3AEC939E7629}">
      <dgm:prSet/>
      <dgm:spPr/>
      <dgm:t>
        <a:bodyPr/>
        <a:lstStyle/>
        <a:p>
          <a:endParaRPr lang="en-US"/>
        </a:p>
      </dgm:t>
    </dgm:pt>
    <dgm:pt modelId="{769C9FD8-7D32-4DFC-BDD4-64F582253EEA}">
      <dgm:prSet phldrT="[Text]"/>
      <dgm:spPr/>
      <dgm:t>
        <a:bodyPr/>
        <a:lstStyle/>
        <a:p>
          <a:r>
            <a:rPr lang="en-US" b="1" dirty="0"/>
            <a:t>Full Stack Vendors</a:t>
          </a:r>
        </a:p>
      </dgm:t>
    </dgm:pt>
    <dgm:pt modelId="{407EA2A3-9193-4852-AD32-15EAEAFDFE10}" type="parTrans" cxnId="{9DD071F2-333B-4D04-AE93-AC28720C76A2}">
      <dgm:prSet/>
      <dgm:spPr/>
      <dgm:t>
        <a:bodyPr/>
        <a:lstStyle/>
        <a:p>
          <a:endParaRPr lang="en-US"/>
        </a:p>
      </dgm:t>
    </dgm:pt>
    <dgm:pt modelId="{1397CD70-3BBB-4B8E-8EB0-B7242AE85ED0}" type="sibTrans" cxnId="{9DD071F2-333B-4D04-AE93-AC28720C76A2}">
      <dgm:prSet/>
      <dgm:spPr/>
      <dgm:t>
        <a:bodyPr/>
        <a:lstStyle/>
        <a:p>
          <a:endParaRPr lang="en-US"/>
        </a:p>
      </dgm:t>
    </dgm:pt>
    <dgm:pt modelId="{0E57E44F-904A-4165-9363-0D3E831739F9}">
      <dgm:prSet phldrT="[Text]" custT="1"/>
      <dgm:spPr/>
      <dgm:t>
        <a:bodyPr/>
        <a:lstStyle/>
        <a:p>
          <a:pPr marL="0" marR="0" lvl="0" indent="0" defTabSz="93345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  <a:defRPr/>
          </a:pPr>
          <a:r>
            <a:rPr lang="en-US" sz="2100" b="1" dirty="0"/>
            <a:t>Cloud Providers</a:t>
          </a:r>
        </a:p>
      </dgm:t>
    </dgm:pt>
    <dgm:pt modelId="{24464AEA-0D86-4ECF-BC34-110DE63A95E9}" type="parTrans" cxnId="{0DA2AD73-AF18-4A13-9334-B37455B6C4CF}">
      <dgm:prSet/>
      <dgm:spPr/>
      <dgm:t>
        <a:bodyPr/>
        <a:lstStyle/>
        <a:p>
          <a:endParaRPr lang="en-US"/>
        </a:p>
      </dgm:t>
    </dgm:pt>
    <dgm:pt modelId="{DE46399B-C414-492C-8E44-1AE5B8233039}" type="sibTrans" cxnId="{0DA2AD73-AF18-4A13-9334-B37455B6C4CF}">
      <dgm:prSet/>
      <dgm:spPr/>
      <dgm:t>
        <a:bodyPr/>
        <a:lstStyle/>
        <a:p>
          <a:endParaRPr lang="en-US"/>
        </a:p>
      </dgm:t>
    </dgm:pt>
    <dgm:pt modelId="{6C0AE26F-EC71-40AB-928D-AF6B363649F9}">
      <dgm:prSet phldrT="[Text]"/>
      <dgm:spPr/>
      <dgm:t>
        <a:bodyPr/>
        <a:lstStyle/>
        <a:p>
          <a:r>
            <a:rPr lang="en-US" dirty="0" err="1"/>
            <a:t>Scikit</a:t>
          </a:r>
          <a:r>
            <a:rPr lang="en-US" dirty="0"/>
            <a:t> Learn</a:t>
          </a:r>
        </a:p>
      </dgm:t>
    </dgm:pt>
    <dgm:pt modelId="{0D0611E9-1646-46F4-A43E-12B2C2D09EF8}" type="parTrans" cxnId="{B885C5CE-D33E-470C-8155-F65D97FBC7B0}">
      <dgm:prSet/>
      <dgm:spPr/>
      <dgm:t>
        <a:bodyPr/>
        <a:lstStyle/>
        <a:p>
          <a:endParaRPr lang="en-US"/>
        </a:p>
      </dgm:t>
    </dgm:pt>
    <dgm:pt modelId="{C7865CC3-14A2-49C1-82C1-E2A5359EC1B8}" type="sibTrans" cxnId="{B885C5CE-D33E-470C-8155-F65D97FBC7B0}">
      <dgm:prSet/>
      <dgm:spPr/>
      <dgm:t>
        <a:bodyPr/>
        <a:lstStyle/>
        <a:p>
          <a:endParaRPr lang="en-US"/>
        </a:p>
      </dgm:t>
    </dgm:pt>
    <dgm:pt modelId="{6A576918-29ED-4446-B6E7-06C26A79F59B}">
      <dgm:prSet phldrT="[Text]"/>
      <dgm:spPr/>
      <dgm:t>
        <a:bodyPr/>
        <a:lstStyle/>
        <a:p>
          <a:r>
            <a:rPr lang="en-US" dirty="0"/>
            <a:t>TensorFlow</a:t>
          </a:r>
        </a:p>
      </dgm:t>
    </dgm:pt>
    <dgm:pt modelId="{1E38B56F-50A3-4B4D-BA86-7575B143FF41}" type="parTrans" cxnId="{0EB01F6C-60E3-4FE0-B414-F5D3D7168383}">
      <dgm:prSet/>
      <dgm:spPr/>
      <dgm:t>
        <a:bodyPr/>
        <a:lstStyle/>
        <a:p>
          <a:endParaRPr lang="en-US"/>
        </a:p>
      </dgm:t>
    </dgm:pt>
    <dgm:pt modelId="{658E7636-FCE5-42D8-8C18-DB7827644770}" type="sibTrans" cxnId="{0EB01F6C-60E3-4FE0-B414-F5D3D7168383}">
      <dgm:prSet/>
      <dgm:spPr/>
      <dgm:t>
        <a:bodyPr/>
        <a:lstStyle/>
        <a:p>
          <a:endParaRPr lang="en-US"/>
        </a:p>
      </dgm:t>
    </dgm:pt>
    <dgm:pt modelId="{026C1C81-70BB-44E2-8312-F5C732F76956}">
      <dgm:prSet phldrT="[Text]"/>
      <dgm:spPr/>
      <dgm:t>
        <a:bodyPr/>
        <a:lstStyle/>
        <a:p>
          <a:r>
            <a:rPr lang="en-US" dirty="0"/>
            <a:t>MXNET</a:t>
          </a:r>
        </a:p>
      </dgm:t>
    </dgm:pt>
    <dgm:pt modelId="{B00C5FCB-10DF-4B91-8010-8F0CE395660D}" type="parTrans" cxnId="{17EBF33F-B0AA-4A4C-A4F2-6BB88B4F9856}">
      <dgm:prSet/>
      <dgm:spPr/>
      <dgm:t>
        <a:bodyPr/>
        <a:lstStyle/>
        <a:p>
          <a:endParaRPr lang="en-US"/>
        </a:p>
      </dgm:t>
    </dgm:pt>
    <dgm:pt modelId="{5CDA74FE-4677-436F-96E3-38FEE61C6AB2}" type="sibTrans" cxnId="{17EBF33F-B0AA-4A4C-A4F2-6BB88B4F9856}">
      <dgm:prSet/>
      <dgm:spPr/>
      <dgm:t>
        <a:bodyPr/>
        <a:lstStyle/>
        <a:p>
          <a:endParaRPr lang="en-US"/>
        </a:p>
      </dgm:t>
    </dgm:pt>
    <dgm:pt modelId="{FFDEEAB7-FF80-4865-BC6D-AF899F9BCA4E}">
      <dgm:prSet phldrT="[Text]"/>
      <dgm:spPr/>
      <dgm:t>
        <a:bodyPr/>
        <a:lstStyle/>
        <a:p>
          <a:r>
            <a:rPr lang="en-US" dirty="0" err="1"/>
            <a:t>PyTorch</a:t>
          </a:r>
          <a:endParaRPr lang="en-US" dirty="0"/>
        </a:p>
      </dgm:t>
    </dgm:pt>
    <dgm:pt modelId="{FB73130E-E72D-401B-A46C-7CF904CAB341}" type="parTrans" cxnId="{C7D53B07-882F-4C94-853B-61BDFD6836FF}">
      <dgm:prSet/>
      <dgm:spPr/>
      <dgm:t>
        <a:bodyPr/>
        <a:lstStyle/>
        <a:p>
          <a:endParaRPr lang="en-US"/>
        </a:p>
      </dgm:t>
    </dgm:pt>
    <dgm:pt modelId="{5B385EAC-44A4-43D8-9516-26517912C45F}" type="sibTrans" cxnId="{C7D53B07-882F-4C94-853B-61BDFD6836FF}">
      <dgm:prSet/>
      <dgm:spPr/>
      <dgm:t>
        <a:bodyPr/>
        <a:lstStyle/>
        <a:p>
          <a:endParaRPr lang="en-US"/>
        </a:p>
      </dgm:t>
    </dgm:pt>
    <dgm:pt modelId="{16659160-1ED2-40A7-9429-BB09901EB612}">
      <dgm:prSet phldrT="[Text]"/>
      <dgm:spPr/>
      <dgm:t>
        <a:bodyPr/>
        <a:lstStyle/>
        <a:p>
          <a:r>
            <a:rPr lang="en-US" dirty="0"/>
            <a:t>Apache Spark &amp; Hadoop</a:t>
          </a:r>
        </a:p>
      </dgm:t>
    </dgm:pt>
    <dgm:pt modelId="{389F63B4-7F28-47F6-9563-348FDD9E2A0C}" type="parTrans" cxnId="{3BE1406F-B40F-4615-B717-3F726673D514}">
      <dgm:prSet/>
      <dgm:spPr/>
      <dgm:t>
        <a:bodyPr/>
        <a:lstStyle/>
        <a:p>
          <a:endParaRPr lang="en-US"/>
        </a:p>
      </dgm:t>
    </dgm:pt>
    <dgm:pt modelId="{06EF1793-DF4C-4329-AF19-C14FE7E38DC4}" type="sibTrans" cxnId="{3BE1406F-B40F-4615-B717-3F726673D514}">
      <dgm:prSet/>
      <dgm:spPr/>
      <dgm:t>
        <a:bodyPr/>
        <a:lstStyle/>
        <a:p>
          <a:endParaRPr lang="en-US"/>
        </a:p>
      </dgm:t>
    </dgm:pt>
    <dgm:pt modelId="{1BEDA8C7-E7DC-4583-8EE1-35CE868C5931}">
      <dgm:prSet phldrT="[Text]"/>
      <dgm:spPr/>
      <dgm:t>
        <a:bodyPr/>
        <a:lstStyle/>
        <a:p>
          <a:r>
            <a:rPr lang="en-US" dirty="0"/>
            <a:t>KDB</a:t>
          </a:r>
        </a:p>
      </dgm:t>
    </dgm:pt>
    <dgm:pt modelId="{8B26FD01-7C80-4765-BED6-FAF7BEA8DBA3}" type="parTrans" cxnId="{2A6DF521-0A93-4B3E-9D2A-4D59807150D8}">
      <dgm:prSet/>
      <dgm:spPr/>
      <dgm:t>
        <a:bodyPr/>
        <a:lstStyle/>
        <a:p>
          <a:endParaRPr lang="en-US"/>
        </a:p>
      </dgm:t>
    </dgm:pt>
    <dgm:pt modelId="{48A64931-5037-40DB-AB65-3536D6C635AA}" type="sibTrans" cxnId="{2A6DF521-0A93-4B3E-9D2A-4D59807150D8}">
      <dgm:prSet/>
      <dgm:spPr/>
      <dgm:t>
        <a:bodyPr/>
        <a:lstStyle/>
        <a:p>
          <a:endParaRPr lang="en-US"/>
        </a:p>
      </dgm:t>
    </dgm:pt>
    <dgm:pt modelId="{AEA5148C-6A22-4946-B655-06FF6C9CCF22}">
      <dgm:prSet phldrT="[Text]"/>
      <dgm:spPr/>
      <dgm:t>
        <a:bodyPr/>
        <a:lstStyle/>
        <a:p>
          <a:r>
            <a:rPr lang="en-US" dirty="0"/>
            <a:t>Oracle</a:t>
          </a:r>
        </a:p>
      </dgm:t>
    </dgm:pt>
    <dgm:pt modelId="{FC26CB4E-36ED-4117-AE35-3D86CCC3CD54}" type="parTrans" cxnId="{F8B217BE-63BB-46F1-9CAF-061C4D213B39}">
      <dgm:prSet/>
      <dgm:spPr/>
      <dgm:t>
        <a:bodyPr/>
        <a:lstStyle/>
        <a:p>
          <a:endParaRPr lang="en-US"/>
        </a:p>
      </dgm:t>
    </dgm:pt>
    <dgm:pt modelId="{48AC41B1-CFB3-4D11-89D1-B86012083C73}" type="sibTrans" cxnId="{F8B217BE-63BB-46F1-9CAF-061C4D213B39}">
      <dgm:prSet/>
      <dgm:spPr/>
      <dgm:t>
        <a:bodyPr/>
        <a:lstStyle/>
        <a:p>
          <a:endParaRPr lang="en-US"/>
        </a:p>
      </dgm:t>
    </dgm:pt>
    <dgm:pt modelId="{7D7A0398-1A05-4EB5-A803-5542C876E4E7}">
      <dgm:prSet phldrT="[Text]"/>
      <dgm:spPr/>
      <dgm:t>
        <a:bodyPr/>
        <a:lstStyle/>
        <a:p>
          <a:r>
            <a:rPr lang="en-US" dirty="0"/>
            <a:t>Alteryx</a:t>
          </a:r>
        </a:p>
      </dgm:t>
    </dgm:pt>
    <dgm:pt modelId="{C5948F77-6231-4DC0-BD53-C6BEDCC8A058}" type="parTrans" cxnId="{D7ED5790-F3D3-451A-AAF5-84C48F24CB02}">
      <dgm:prSet/>
      <dgm:spPr/>
      <dgm:t>
        <a:bodyPr/>
        <a:lstStyle/>
        <a:p>
          <a:endParaRPr lang="en-US"/>
        </a:p>
      </dgm:t>
    </dgm:pt>
    <dgm:pt modelId="{8D4FF9ED-75A1-423B-80E8-BD39715CB75E}" type="sibTrans" cxnId="{D7ED5790-F3D3-451A-AAF5-84C48F24CB02}">
      <dgm:prSet/>
      <dgm:spPr/>
      <dgm:t>
        <a:bodyPr/>
        <a:lstStyle/>
        <a:p>
          <a:endParaRPr lang="en-US"/>
        </a:p>
      </dgm:t>
    </dgm:pt>
    <dgm:pt modelId="{B0F9CFFE-E56E-4C9F-8ED6-3E53397C9C63}">
      <dgm:prSet phldrT="[Text]"/>
      <dgm:spPr/>
      <dgm:t>
        <a:bodyPr/>
        <a:lstStyle/>
        <a:p>
          <a:r>
            <a:rPr lang="en-US" dirty="0"/>
            <a:t>H2o</a:t>
          </a:r>
        </a:p>
      </dgm:t>
    </dgm:pt>
    <dgm:pt modelId="{779150D4-48DC-40AB-81A3-E7420C88A59C}" type="parTrans" cxnId="{ACA1670C-F194-4AA2-9A1D-215854793856}">
      <dgm:prSet/>
      <dgm:spPr/>
      <dgm:t>
        <a:bodyPr/>
        <a:lstStyle/>
        <a:p>
          <a:endParaRPr lang="en-US"/>
        </a:p>
      </dgm:t>
    </dgm:pt>
    <dgm:pt modelId="{060AE711-5300-477E-B000-1D90C55EF37C}" type="sibTrans" cxnId="{ACA1670C-F194-4AA2-9A1D-215854793856}">
      <dgm:prSet/>
      <dgm:spPr/>
      <dgm:t>
        <a:bodyPr/>
        <a:lstStyle/>
        <a:p>
          <a:endParaRPr lang="en-US"/>
        </a:p>
      </dgm:t>
    </dgm:pt>
    <dgm:pt modelId="{054E9BBE-A68D-4201-8E43-6E5343D2EC1F}">
      <dgm:prSet phldrT="[Text]"/>
      <dgm:spPr/>
      <dgm:t>
        <a:bodyPr/>
        <a:lstStyle/>
        <a:p>
          <a:r>
            <a:rPr lang="en-US" dirty="0"/>
            <a:t>Tableau</a:t>
          </a:r>
        </a:p>
      </dgm:t>
    </dgm:pt>
    <dgm:pt modelId="{772A1616-04C5-49F3-9038-689EDFD7397F}" type="parTrans" cxnId="{CD6C2094-B764-489B-ADDE-10454A9F0C14}">
      <dgm:prSet/>
      <dgm:spPr/>
      <dgm:t>
        <a:bodyPr/>
        <a:lstStyle/>
        <a:p>
          <a:endParaRPr lang="en-US"/>
        </a:p>
      </dgm:t>
    </dgm:pt>
    <dgm:pt modelId="{7F805E17-E11D-449E-8695-699EE4230AC2}" type="sibTrans" cxnId="{CD6C2094-B764-489B-ADDE-10454A9F0C14}">
      <dgm:prSet/>
      <dgm:spPr/>
      <dgm:t>
        <a:bodyPr/>
        <a:lstStyle/>
        <a:p>
          <a:endParaRPr lang="en-US"/>
        </a:p>
      </dgm:t>
    </dgm:pt>
    <dgm:pt modelId="{2935FF01-508F-4B6F-9F51-42E4080412A3}">
      <dgm:prSet phldrT="[Text]"/>
      <dgm:spPr/>
      <dgm:t>
        <a:bodyPr/>
        <a:lstStyle/>
        <a:p>
          <a:r>
            <a:rPr lang="en-US" dirty="0"/>
            <a:t>Google GCP</a:t>
          </a:r>
        </a:p>
      </dgm:t>
    </dgm:pt>
    <dgm:pt modelId="{569C9465-C7E8-454C-9013-7EE6EE2DCE75}" type="parTrans" cxnId="{CD9202B2-688E-4525-9996-1C6A471E7B4A}">
      <dgm:prSet/>
      <dgm:spPr/>
      <dgm:t>
        <a:bodyPr/>
        <a:lstStyle/>
        <a:p>
          <a:endParaRPr lang="en-US"/>
        </a:p>
      </dgm:t>
    </dgm:pt>
    <dgm:pt modelId="{DA901DF3-B662-415C-AF8C-D2C8171B5CB8}" type="sibTrans" cxnId="{CD9202B2-688E-4525-9996-1C6A471E7B4A}">
      <dgm:prSet/>
      <dgm:spPr/>
      <dgm:t>
        <a:bodyPr/>
        <a:lstStyle/>
        <a:p>
          <a:endParaRPr lang="en-US"/>
        </a:p>
      </dgm:t>
    </dgm:pt>
    <dgm:pt modelId="{D48D960F-97AD-42E6-8B7A-3207FC6EB49E}">
      <dgm:prSet phldrT="[Text]"/>
      <dgm:spPr/>
      <dgm:t>
        <a:bodyPr/>
        <a:lstStyle/>
        <a:p>
          <a:r>
            <a:rPr lang="en-US" dirty="0"/>
            <a:t>Amazon AWS</a:t>
          </a:r>
        </a:p>
      </dgm:t>
    </dgm:pt>
    <dgm:pt modelId="{F1A096D9-AD5D-4306-A0EC-DFFAA4B22369}" type="parTrans" cxnId="{E6580AB8-04C3-44B4-B429-C26AB581D4D1}">
      <dgm:prSet/>
      <dgm:spPr/>
      <dgm:t>
        <a:bodyPr/>
        <a:lstStyle/>
        <a:p>
          <a:endParaRPr lang="en-US"/>
        </a:p>
      </dgm:t>
    </dgm:pt>
    <dgm:pt modelId="{3E0CCF09-2297-4275-9B93-7C401CD601AB}" type="sibTrans" cxnId="{E6580AB8-04C3-44B4-B429-C26AB581D4D1}">
      <dgm:prSet/>
      <dgm:spPr/>
      <dgm:t>
        <a:bodyPr/>
        <a:lstStyle/>
        <a:p>
          <a:endParaRPr lang="en-US"/>
        </a:p>
      </dgm:t>
    </dgm:pt>
    <dgm:pt modelId="{D02CB7F1-1F8A-4002-8F64-8F9ADB4279FC}">
      <dgm:prSet phldrT="[Text]"/>
      <dgm:spPr/>
      <dgm:t>
        <a:bodyPr/>
        <a:lstStyle/>
        <a:p>
          <a:r>
            <a:rPr lang="en-US" dirty="0"/>
            <a:t>MSFT Azure</a:t>
          </a:r>
        </a:p>
      </dgm:t>
    </dgm:pt>
    <dgm:pt modelId="{AE122F5F-A0CE-4097-A0F3-876486902B01}" type="parTrans" cxnId="{13AE85CD-0A11-49F4-9DC8-023945CB5B62}">
      <dgm:prSet/>
      <dgm:spPr/>
      <dgm:t>
        <a:bodyPr/>
        <a:lstStyle/>
        <a:p>
          <a:endParaRPr lang="en-US"/>
        </a:p>
      </dgm:t>
    </dgm:pt>
    <dgm:pt modelId="{49684CD2-4FBF-4340-8428-3E3C4DBC3251}" type="sibTrans" cxnId="{13AE85CD-0A11-49F4-9DC8-023945CB5B62}">
      <dgm:prSet/>
      <dgm:spPr/>
      <dgm:t>
        <a:bodyPr/>
        <a:lstStyle/>
        <a:p>
          <a:endParaRPr lang="en-US"/>
        </a:p>
      </dgm:t>
    </dgm:pt>
    <dgm:pt modelId="{1AE06A26-721E-482F-96F2-C3184369CB3D}">
      <dgm:prSet phldrT="[Text]"/>
      <dgm:spPr/>
      <dgm:t>
        <a:bodyPr/>
        <a:lstStyle/>
        <a:p>
          <a:r>
            <a:rPr lang="en-US" dirty="0"/>
            <a:t>Oracle</a:t>
          </a:r>
        </a:p>
      </dgm:t>
    </dgm:pt>
    <dgm:pt modelId="{26230AFD-851C-40B8-913D-20594A268243}" type="parTrans" cxnId="{E8FDF9E5-DE16-4F0B-8100-7079D4932379}">
      <dgm:prSet/>
      <dgm:spPr/>
      <dgm:t>
        <a:bodyPr/>
        <a:lstStyle/>
        <a:p>
          <a:endParaRPr lang="en-US"/>
        </a:p>
      </dgm:t>
    </dgm:pt>
    <dgm:pt modelId="{4D1632A7-2CDA-49CC-99CD-123A6FE0E433}" type="sibTrans" cxnId="{E8FDF9E5-DE16-4F0B-8100-7079D4932379}">
      <dgm:prSet/>
      <dgm:spPr/>
      <dgm:t>
        <a:bodyPr/>
        <a:lstStyle/>
        <a:p>
          <a:endParaRPr lang="en-US"/>
        </a:p>
      </dgm:t>
    </dgm:pt>
    <dgm:pt modelId="{FB095FB1-B359-4BB5-9189-D4F19DF14249}">
      <dgm:prSet phldrT="[Text]"/>
      <dgm:spPr/>
      <dgm:t>
        <a:bodyPr/>
        <a:lstStyle/>
        <a:p>
          <a:r>
            <a:rPr lang="en-US" dirty="0"/>
            <a:t>Data Robot</a:t>
          </a:r>
        </a:p>
      </dgm:t>
    </dgm:pt>
    <dgm:pt modelId="{8E583E13-708E-467A-9066-2FA1A41A4601}" type="parTrans" cxnId="{3095B980-62BA-4ECB-A04C-D68048D9211F}">
      <dgm:prSet/>
      <dgm:spPr/>
      <dgm:t>
        <a:bodyPr/>
        <a:lstStyle/>
        <a:p>
          <a:endParaRPr lang="en-US"/>
        </a:p>
      </dgm:t>
    </dgm:pt>
    <dgm:pt modelId="{B4BB66CF-E10F-456D-B885-1054A7700B4A}" type="sibTrans" cxnId="{3095B980-62BA-4ECB-A04C-D68048D9211F}">
      <dgm:prSet/>
      <dgm:spPr/>
      <dgm:t>
        <a:bodyPr/>
        <a:lstStyle/>
        <a:p>
          <a:endParaRPr lang="en-US"/>
        </a:p>
      </dgm:t>
    </dgm:pt>
    <dgm:pt modelId="{D161F1E5-CFE1-4BB0-850B-11D4099252CC}" type="pres">
      <dgm:prSet presAssocID="{FD99A524-4B44-48B1-B152-F8A7C40592B7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0BCE6C99-E658-4E2D-8CA6-EFFD4FA082A9}" type="pres">
      <dgm:prSet presAssocID="{FD99A524-4B44-48B1-B152-F8A7C40592B7}" presName="children" presStyleCnt="0"/>
      <dgm:spPr/>
    </dgm:pt>
    <dgm:pt modelId="{1313992B-CC63-416A-BBA3-7BAF540461A3}" type="pres">
      <dgm:prSet presAssocID="{FD99A524-4B44-48B1-B152-F8A7C40592B7}" presName="child1group" presStyleCnt="0"/>
      <dgm:spPr/>
    </dgm:pt>
    <dgm:pt modelId="{59F3D448-152B-4070-BD7B-1F6F6B0BD2E2}" type="pres">
      <dgm:prSet presAssocID="{FD99A524-4B44-48B1-B152-F8A7C40592B7}" presName="child1" presStyleLbl="bgAcc1" presStyleIdx="0" presStyleCnt="4"/>
      <dgm:spPr/>
    </dgm:pt>
    <dgm:pt modelId="{D24C12EA-76F7-41AA-B824-524AC8C8B423}" type="pres">
      <dgm:prSet presAssocID="{FD99A524-4B44-48B1-B152-F8A7C40592B7}" presName="child1Text" presStyleLbl="bgAcc1" presStyleIdx="0" presStyleCnt="4">
        <dgm:presLayoutVars>
          <dgm:bulletEnabled val="1"/>
        </dgm:presLayoutVars>
      </dgm:prSet>
      <dgm:spPr/>
    </dgm:pt>
    <dgm:pt modelId="{E2E4F71F-AA12-4A16-BE44-1A0EF16559BA}" type="pres">
      <dgm:prSet presAssocID="{FD99A524-4B44-48B1-B152-F8A7C40592B7}" presName="child2group" presStyleCnt="0"/>
      <dgm:spPr/>
    </dgm:pt>
    <dgm:pt modelId="{CDAAAA47-EF9C-493B-8984-99DFBD9ED375}" type="pres">
      <dgm:prSet presAssocID="{FD99A524-4B44-48B1-B152-F8A7C40592B7}" presName="child2" presStyleLbl="bgAcc1" presStyleIdx="1" presStyleCnt="4"/>
      <dgm:spPr/>
    </dgm:pt>
    <dgm:pt modelId="{12246F78-DC6B-43C7-85F8-E2A8E37A47C8}" type="pres">
      <dgm:prSet presAssocID="{FD99A524-4B44-48B1-B152-F8A7C40592B7}" presName="child2Text" presStyleLbl="bgAcc1" presStyleIdx="1" presStyleCnt="4">
        <dgm:presLayoutVars>
          <dgm:bulletEnabled val="1"/>
        </dgm:presLayoutVars>
      </dgm:prSet>
      <dgm:spPr/>
    </dgm:pt>
    <dgm:pt modelId="{B5C1CA18-8767-456C-9646-9C15866F46D6}" type="pres">
      <dgm:prSet presAssocID="{FD99A524-4B44-48B1-B152-F8A7C40592B7}" presName="child3group" presStyleCnt="0"/>
      <dgm:spPr/>
    </dgm:pt>
    <dgm:pt modelId="{6FC3B0D7-55F2-4F78-AFCC-4BC37DE5D7A9}" type="pres">
      <dgm:prSet presAssocID="{FD99A524-4B44-48B1-B152-F8A7C40592B7}" presName="child3" presStyleLbl="bgAcc1" presStyleIdx="2" presStyleCnt="4"/>
      <dgm:spPr/>
    </dgm:pt>
    <dgm:pt modelId="{77A05A3B-8BC4-4329-9AE9-B6AD8846B33D}" type="pres">
      <dgm:prSet presAssocID="{FD99A524-4B44-48B1-B152-F8A7C40592B7}" presName="child3Text" presStyleLbl="bgAcc1" presStyleIdx="2" presStyleCnt="4">
        <dgm:presLayoutVars>
          <dgm:bulletEnabled val="1"/>
        </dgm:presLayoutVars>
      </dgm:prSet>
      <dgm:spPr/>
    </dgm:pt>
    <dgm:pt modelId="{B4C636EE-F259-4EDC-BAD2-5C06CBC50AB1}" type="pres">
      <dgm:prSet presAssocID="{FD99A524-4B44-48B1-B152-F8A7C40592B7}" presName="child4group" presStyleCnt="0"/>
      <dgm:spPr/>
    </dgm:pt>
    <dgm:pt modelId="{4870828E-E65D-4957-AE36-0B85F88E2145}" type="pres">
      <dgm:prSet presAssocID="{FD99A524-4B44-48B1-B152-F8A7C40592B7}" presName="child4" presStyleLbl="bgAcc1" presStyleIdx="3" presStyleCnt="4"/>
      <dgm:spPr/>
    </dgm:pt>
    <dgm:pt modelId="{057A440E-2DD5-4607-B5E5-EDB8BD2217E9}" type="pres">
      <dgm:prSet presAssocID="{FD99A524-4B44-48B1-B152-F8A7C40592B7}" presName="child4Text" presStyleLbl="bgAcc1" presStyleIdx="3" presStyleCnt="4">
        <dgm:presLayoutVars>
          <dgm:bulletEnabled val="1"/>
        </dgm:presLayoutVars>
      </dgm:prSet>
      <dgm:spPr/>
    </dgm:pt>
    <dgm:pt modelId="{4D4336F5-6442-4A47-992E-05778587A481}" type="pres">
      <dgm:prSet presAssocID="{FD99A524-4B44-48B1-B152-F8A7C40592B7}" presName="childPlaceholder" presStyleCnt="0"/>
      <dgm:spPr/>
    </dgm:pt>
    <dgm:pt modelId="{8689A2BB-4AAF-4E61-B864-2CDF5BA1BBB3}" type="pres">
      <dgm:prSet presAssocID="{FD99A524-4B44-48B1-B152-F8A7C40592B7}" presName="circle" presStyleCnt="0"/>
      <dgm:spPr/>
    </dgm:pt>
    <dgm:pt modelId="{C9605C14-E948-42F2-A5CC-E846A97BEA73}" type="pres">
      <dgm:prSet presAssocID="{FD99A524-4B44-48B1-B152-F8A7C40592B7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8D1C4BB1-C577-4E84-890E-5C5D9A6CB904}" type="pres">
      <dgm:prSet presAssocID="{FD99A524-4B44-48B1-B152-F8A7C40592B7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D3929525-9CD5-4571-972C-4AC8B4F9A004}" type="pres">
      <dgm:prSet presAssocID="{FD99A524-4B44-48B1-B152-F8A7C40592B7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3E183640-A5CF-4B41-842D-1994EB3B40A5}" type="pres">
      <dgm:prSet presAssocID="{FD99A524-4B44-48B1-B152-F8A7C40592B7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137493F7-CA0B-4D3F-95BA-76F416D4E48D}" type="pres">
      <dgm:prSet presAssocID="{FD99A524-4B44-48B1-B152-F8A7C40592B7}" presName="quadrantPlaceholder" presStyleCnt="0"/>
      <dgm:spPr/>
    </dgm:pt>
    <dgm:pt modelId="{22B493CD-05E0-428B-8553-E96464ED2C54}" type="pres">
      <dgm:prSet presAssocID="{FD99A524-4B44-48B1-B152-F8A7C40592B7}" presName="center1" presStyleLbl="fgShp" presStyleIdx="0" presStyleCnt="2"/>
      <dgm:spPr/>
    </dgm:pt>
    <dgm:pt modelId="{8D123510-EF2B-4FE0-B79A-8BA81B19E202}" type="pres">
      <dgm:prSet presAssocID="{FD99A524-4B44-48B1-B152-F8A7C40592B7}" presName="center2" presStyleLbl="fgShp" presStyleIdx="1" presStyleCnt="2"/>
      <dgm:spPr/>
    </dgm:pt>
  </dgm:ptLst>
  <dgm:cxnLst>
    <dgm:cxn modelId="{7203D304-2053-4511-9A43-89FF5186B9D5}" type="presOf" srcId="{D48D960F-97AD-42E6-8B7A-3207FC6EB49E}" destId="{057A440E-2DD5-4607-B5E5-EDB8BD2217E9}" srcOrd="1" destOrd="1" presId="urn:microsoft.com/office/officeart/2005/8/layout/cycle4"/>
    <dgm:cxn modelId="{C7D53B07-882F-4C94-853B-61BDFD6836FF}" srcId="{770433C2-7E75-44CF-B92C-CF3DE5F1762A}" destId="{FFDEEAB7-FF80-4865-BC6D-AF899F9BCA4E}" srcOrd="3" destOrd="0" parTransId="{FB73130E-E72D-401B-A46C-7CF904CAB341}" sibTransId="{5B385EAC-44A4-43D8-9516-26517912C45F}"/>
    <dgm:cxn modelId="{C0676A07-EFE7-4E7B-9DBD-C699E96E11D7}" type="presOf" srcId="{16659160-1ED2-40A7-9429-BB09901EB612}" destId="{59F3D448-152B-4070-BD7B-1F6F6B0BD2E2}" srcOrd="0" destOrd="0" presId="urn:microsoft.com/office/officeart/2005/8/layout/cycle4"/>
    <dgm:cxn modelId="{ACA1670C-F194-4AA2-9A1D-215854793856}" srcId="{769C9FD8-7D32-4DFC-BDD4-64F582253EEA}" destId="{B0F9CFFE-E56E-4C9F-8ED6-3E53397C9C63}" srcOrd="2" destOrd="0" parTransId="{779150D4-48DC-40AB-81A3-E7420C88A59C}" sibTransId="{060AE711-5300-477E-B000-1D90C55EF37C}"/>
    <dgm:cxn modelId="{C24E2513-EFB3-411C-BAD2-7D69781C3798}" type="presOf" srcId="{FFDEEAB7-FF80-4865-BC6D-AF899F9BCA4E}" destId="{12246F78-DC6B-43C7-85F8-E2A8E37A47C8}" srcOrd="1" destOrd="3" presId="urn:microsoft.com/office/officeart/2005/8/layout/cycle4"/>
    <dgm:cxn modelId="{2A6DF521-0A93-4B3E-9D2A-4D59807150D8}" srcId="{51ADCE7F-D125-4919-B9C2-000FA82F7048}" destId="{1BEDA8C7-E7DC-4583-8EE1-35CE868C5931}" srcOrd="1" destOrd="0" parTransId="{8B26FD01-7C80-4765-BED6-FAF7BEA8DBA3}" sibTransId="{48A64931-5037-40DB-AB65-3536D6C635AA}"/>
    <dgm:cxn modelId="{BEEB1126-1199-4A47-90BA-0C371BE83E1E}" type="presOf" srcId="{2935FF01-508F-4B6F-9F51-42E4080412A3}" destId="{057A440E-2DD5-4607-B5E5-EDB8BD2217E9}" srcOrd="1" destOrd="0" presId="urn:microsoft.com/office/officeart/2005/8/layout/cycle4"/>
    <dgm:cxn modelId="{C75B0C36-D332-4528-9D75-499ADC9D5522}" type="presOf" srcId="{1AE06A26-721E-482F-96F2-C3184369CB3D}" destId="{057A440E-2DD5-4607-B5E5-EDB8BD2217E9}" srcOrd="1" destOrd="3" presId="urn:microsoft.com/office/officeart/2005/8/layout/cycle4"/>
    <dgm:cxn modelId="{DA4EDC36-D5D0-48EA-9402-606FC47E210A}" type="presOf" srcId="{2935FF01-508F-4B6F-9F51-42E4080412A3}" destId="{4870828E-E65D-4957-AE36-0B85F88E2145}" srcOrd="0" destOrd="0" presId="urn:microsoft.com/office/officeart/2005/8/layout/cycle4"/>
    <dgm:cxn modelId="{842E423C-C2C4-4D84-926C-7541F974DC8E}" type="presOf" srcId="{FB095FB1-B359-4BB5-9189-D4F19DF14249}" destId="{6FC3B0D7-55F2-4F78-AFCC-4BC37DE5D7A9}" srcOrd="0" destOrd="0" presId="urn:microsoft.com/office/officeart/2005/8/layout/cycle4"/>
    <dgm:cxn modelId="{E4A24A3E-08A5-485F-A387-20ED378EDEA9}" type="presOf" srcId="{D02CB7F1-1F8A-4002-8F64-8F9ADB4279FC}" destId="{4870828E-E65D-4957-AE36-0B85F88E2145}" srcOrd="0" destOrd="2" presId="urn:microsoft.com/office/officeart/2005/8/layout/cycle4"/>
    <dgm:cxn modelId="{17EBF33F-B0AA-4A4C-A4F2-6BB88B4F9856}" srcId="{770433C2-7E75-44CF-B92C-CF3DE5F1762A}" destId="{026C1C81-70BB-44E2-8312-F5C732F76956}" srcOrd="2" destOrd="0" parTransId="{B00C5FCB-10DF-4B91-8010-8F0CE395660D}" sibTransId="{5CDA74FE-4677-436F-96E3-38FEE61C6AB2}"/>
    <dgm:cxn modelId="{5C72E161-9CB2-46CB-A5F8-685C7C06BAAB}" type="presOf" srcId="{0E57E44F-904A-4165-9363-0D3E831739F9}" destId="{3E183640-A5CF-4B41-842D-1994EB3B40A5}" srcOrd="0" destOrd="0" presId="urn:microsoft.com/office/officeart/2005/8/layout/cycle4"/>
    <dgm:cxn modelId="{B5CE9D67-D4DB-4D17-A0C8-D9FEE9A08F7A}" type="presOf" srcId="{FD99A524-4B44-48B1-B152-F8A7C40592B7}" destId="{D161F1E5-CFE1-4BB0-850B-11D4099252CC}" srcOrd="0" destOrd="0" presId="urn:microsoft.com/office/officeart/2005/8/layout/cycle4"/>
    <dgm:cxn modelId="{6B2E0C6A-3506-4C54-8DE7-E77F3FD08263}" type="presOf" srcId="{1BEDA8C7-E7DC-4583-8EE1-35CE868C5931}" destId="{59F3D448-152B-4070-BD7B-1F6F6B0BD2E2}" srcOrd="0" destOrd="1" presId="urn:microsoft.com/office/officeart/2005/8/layout/cycle4"/>
    <dgm:cxn modelId="{0EB01F6C-60E3-4FE0-B414-F5D3D7168383}" srcId="{770433C2-7E75-44CF-B92C-CF3DE5F1762A}" destId="{6A576918-29ED-4446-B6E7-06C26A79F59B}" srcOrd="1" destOrd="0" parTransId="{1E38B56F-50A3-4B4D-BA86-7575B143FF41}" sibTransId="{658E7636-FCE5-42D8-8C18-DB7827644770}"/>
    <dgm:cxn modelId="{3BE1406F-B40F-4615-B717-3F726673D514}" srcId="{51ADCE7F-D125-4919-B9C2-000FA82F7048}" destId="{16659160-1ED2-40A7-9429-BB09901EB612}" srcOrd="0" destOrd="0" parTransId="{389F63B4-7F28-47F6-9563-348FDD9E2A0C}" sibTransId="{06EF1793-DF4C-4329-AF19-C14FE7E38DC4}"/>
    <dgm:cxn modelId="{F29E7B53-AF5D-4007-BFFE-F42E7AE05BE7}" type="presOf" srcId="{7D7A0398-1A05-4EB5-A803-5542C876E4E7}" destId="{6FC3B0D7-55F2-4F78-AFCC-4BC37DE5D7A9}" srcOrd="0" destOrd="1" presId="urn:microsoft.com/office/officeart/2005/8/layout/cycle4"/>
    <dgm:cxn modelId="{A0889F53-2730-4981-A7F4-F4D91F9B8CCD}" type="presOf" srcId="{6C0AE26F-EC71-40AB-928D-AF6B363649F9}" destId="{12246F78-DC6B-43C7-85F8-E2A8E37A47C8}" srcOrd="1" destOrd="0" presId="urn:microsoft.com/office/officeart/2005/8/layout/cycle4"/>
    <dgm:cxn modelId="{0DA2AD73-AF18-4A13-9334-B37455B6C4CF}" srcId="{FD99A524-4B44-48B1-B152-F8A7C40592B7}" destId="{0E57E44F-904A-4165-9363-0D3E831739F9}" srcOrd="3" destOrd="0" parTransId="{24464AEA-0D86-4ECF-BC34-110DE63A95E9}" sibTransId="{DE46399B-C414-492C-8E44-1AE5B8233039}"/>
    <dgm:cxn modelId="{AA5C5A7A-2DAC-42DC-9B6B-3AEC939E7629}" srcId="{FD99A524-4B44-48B1-B152-F8A7C40592B7}" destId="{770433C2-7E75-44CF-B92C-CF3DE5F1762A}" srcOrd="1" destOrd="0" parTransId="{3467A429-964F-42F3-90FC-138B4EAA96D7}" sibTransId="{323BB6C4-CE7B-402F-AB2D-77EF3BDEBA46}"/>
    <dgm:cxn modelId="{9334177B-85A3-4E76-8F9E-D3534A091244}" type="presOf" srcId="{6C0AE26F-EC71-40AB-928D-AF6B363649F9}" destId="{CDAAAA47-EF9C-493B-8984-99DFBD9ED375}" srcOrd="0" destOrd="0" presId="urn:microsoft.com/office/officeart/2005/8/layout/cycle4"/>
    <dgm:cxn modelId="{BFEC267F-9BEA-4A40-9A1C-E1010380EDAC}" type="presOf" srcId="{770433C2-7E75-44CF-B92C-CF3DE5F1762A}" destId="{8D1C4BB1-C577-4E84-890E-5C5D9A6CB904}" srcOrd="0" destOrd="0" presId="urn:microsoft.com/office/officeart/2005/8/layout/cycle4"/>
    <dgm:cxn modelId="{980B9880-3B91-46DF-96B9-4B7C6ABE0A89}" type="presOf" srcId="{AEA5148C-6A22-4946-B655-06FF6C9CCF22}" destId="{D24C12EA-76F7-41AA-B824-524AC8C8B423}" srcOrd="1" destOrd="2" presId="urn:microsoft.com/office/officeart/2005/8/layout/cycle4"/>
    <dgm:cxn modelId="{3095B980-62BA-4ECB-A04C-D68048D9211F}" srcId="{769C9FD8-7D32-4DFC-BDD4-64F582253EEA}" destId="{FB095FB1-B359-4BB5-9189-D4F19DF14249}" srcOrd="0" destOrd="0" parTransId="{8E583E13-708E-467A-9066-2FA1A41A4601}" sibTransId="{B4BB66CF-E10F-456D-B885-1054A7700B4A}"/>
    <dgm:cxn modelId="{90C8088D-3F2C-4B17-859C-817FC2661E6B}" type="presOf" srcId="{D48D960F-97AD-42E6-8B7A-3207FC6EB49E}" destId="{4870828E-E65D-4957-AE36-0B85F88E2145}" srcOrd="0" destOrd="1" presId="urn:microsoft.com/office/officeart/2005/8/layout/cycle4"/>
    <dgm:cxn modelId="{62B34F8F-396F-49DA-89C2-307B7A69B292}" type="presOf" srcId="{16659160-1ED2-40A7-9429-BB09901EB612}" destId="{D24C12EA-76F7-41AA-B824-524AC8C8B423}" srcOrd="1" destOrd="0" presId="urn:microsoft.com/office/officeart/2005/8/layout/cycle4"/>
    <dgm:cxn modelId="{D7ED5790-F3D3-451A-AAF5-84C48F24CB02}" srcId="{769C9FD8-7D32-4DFC-BDD4-64F582253EEA}" destId="{7D7A0398-1A05-4EB5-A803-5542C876E4E7}" srcOrd="1" destOrd="0" parTransId="{C5948F77-6231-4DC0-BD53-C6BEDCC8A058}" sibTransId="{8D4FF9ED-75A1-423B-80E8-BD39715CB75E}"/>
    <dgm:cxn modelId="{CD6C2094-B764-489B-ADDE-10454A9F0C14}" srcId="{769C9FD8-7D32-4DFC-BDD4-64F582253EEA}" destId="{054E9BBE-A68D-4201-8E43-6E5343D2EC1F}" srcOrd="3" destOrd="0" parTransId="{772A1616-04C5-49F3-9038-689EDFD7397F}" sibTransId="{7F805E17-E11D-449E-8695-699EE4230AC2}"/>
    <dgm:cxn modelId="{F7565E9F-ED3C-47D5-A1B4-2478CA3DE8CA}" type="presOf" srcId="{B0F9CFFE-E56E-4C9F-8ED6-3E53397C9C63}" destId="{6FC3B0D7-55F2-4F78-AFCC-4BC37DE5D7A9}" srcOrd="0" destOrd="2" presId="urn:microsoft.com/office/officeart/2005/8/layout/cycle4"/>
    <dgm:cxn modelId="{10F13FA2-27B7-44A1-AF13-6076F214DE67}" type="presOf" srcId="{1AE06A26-721E-482F-96F2-C3184369CB3D}" destId="{4870828E-E65D-4957-AE36-0B85F88E2145}" srcOrd="0" destOrd="3" presId="urn:microsoft.com/office/officeart/2005/8/layout/cycle4"/>
    <dgm:cxn modelId="{A685BDA9-1AB3-4877-B7F2-B8C11A6EE6D1}" type="presOf" srcId="{769C9FD8-7D32-4DFC-BDD4-64F582253EEA}" destId="{D3929525-9CD5-4571-972C-4AC8B4F9A004}" srcOrd="0" destOrd="0" presId="urn:microsoft.com/office/officeart/2005/8/layout/cycle4"/>
    <dgm:cxn modelId="{CD9202B2-688E-4525-9996-1C6A471E7B4A}" srcId="{0E57E44F-904A-4165-9363-0D3E831739F9}" destId="{2935FF01-508F-4B6F-9F51-42E4080412A3}" srcOrd="0" destOrd="0" parTransId="{569C9465-C7E8-454C-9013-7EE6EE2DCE75}" sibTransId="{DA901DF3-B662-415C-AF8C-D2C8171B5CB8}"/>
    <dgm:cxn modelId="{EB0A99B4-3B42-4963-8ACD-1B45ECD9EBB0}" type="presOf" srcId="{FFDEEAB7-FF80-4865-BC6D-AF899F9BCA4E}" destId="{CDAAAA47-EF9C-493B-8984-99DFBD9ED375}" srcOrd="0" destOrd="3" presId="urn:microsoft.com/office/officeart/2005/8/layout/cycle4"/>
    <dgm:cxn modelId="{A9FF63B5-358F-4BFB-A65B-F71646F1581A}" type="presOf" srcId="{6A576918-29ED-4446-B6E7-06C26A79F59B}" destId="{CDAAAA47-EF9C-493B-8984-99DFBD9ED375}" srcOrd="0" destOrd="1" presId="urn:microsoft.com/office/officeart/2005/8/layout/cycle4"/>
    <dgm:cxn modelId="{E6580AB8-04C3-44B4-B429-C26AB581D4D1}" srcId="{0E57E44F-904A-4165-9363-0D3E831739F9}" destId="{D48D960F-97AD-42E6-8B7A-3207FC6EB49E}" srcOrd="1" destOrd="0" parTransId="{F1A096D9-AD5D-4306-A0EC-DFFAA4B22369}" sibTransId="{3E0CCF09-2297-4275-9B93-7C401CD601AB}"/>
    <dgm:cxn modelId="{C09658BD-8CC3-446F-9980-C6AD6EBB2CA2}" srcId="{FD99A524-4B44-48B1-B152-F8A7C40592B7}" destId="{51ADCE7F-D125-4919-B9C2-000FA82F7048}" srcOrd="0" destOrd="0" parTransId="{C0D9D84E-C546-48D7-8C76-C0A30F69B786}" sibTransId="{44D20A5F-5782-4FFC-85C8-1F5646E188B4}"/>
    <dgm:cxn modelId="{9B368BBD-176C-49BC-BC8D-D0A3E5A99246}" type="presOf" srcId="{B0F9CFFE-E56E-4C9F-8ED6-3E53397C9C63}" destId="{77A05A3B-8BC4-4329-9AE9-B6AD8846B33D}" srcOrd="1" destOrd="2" presId="urn:microsoft.com/office/officeart/2005/8/layout/cycle4"/>
    <dgm:cxn modelId="{F8B217BE-63BB-46F1-9CAF-061C4D213B39}" srcId="{51ADCE7F-D125-4919-B9C2-000FA82F7048}" destId="{AEA5148C-6A22-4946-B655-06FF6C9CCF22}" srcOrd="2" destOrd="0" parTransId="{FC26CB4E-36ED-4117-AE35-3D86CCC3CD54}" sibTransId="{48AC41B1-CFB3-4D11-89D1-B86012083C73}"/>
    <dgm:cxn modelId="{12790BC4-1D90-46E6-A689-11FCDE86901D}" type="presOf" srcId="{026C1C81-70BB-44E2-8312-F5C732F76956}" destId="{CDAAAA47-EF9C-493B-8984-99DFBD9ED375}" srcOrd="0" destOrd="2" presId="urn:microsoft.com/office/officeart/2005/8/layout/cycle4"/>
    <dgm:cxn modelId="{63B10AC5-2AE2-4DE6-9605-C1A33401A84F}" type="presOf" srcId="{1BEDA8C7-E7DC-4583-8EE1-35CE868C5931}" destId="{D24C12EA-76F7-41AA-B824-524AC8C8B423}" srcOrd="1" destOrd="1" presId="urn:microsoft.com/office/officeart/2005/8/layout/cycle4"/>
    <dgm:cxn modelId="{C20D10C7-F8B5-4D06-B2F4-0DF4ED680DE3}" type="presOf" srcId="{51ADCE7F-D125-4919-B9C2-000FA82F7048}" destId="{C9605C14-E948-42F2-A5CC-E846A97BEA73}" srcOrd="0" destOrd="0" presId="urn:microsoft.com/office/officeart/2005/8/layout/cycle4"/>
    <dgm:cxn modelId="{13AE85CD-0A11-49F4-9DC8-023945CB5B62}" srcId="{0E57E44F-904A-4165-9363-0D3E831739F9}" destId="{D02CB7F1-1F8A-4002-8F64-8F9ADB4279FC}" srcOrd="2" destOrd="0" parTransId="{AE122F5F-A0CE-4097-A0F3-876486902B01}" sibTransId="{49684CD2-4FBF-4340-8428-3E3C4DBC3251}"/>
    <dgm:cxn modelId="{B885C5CE-D33E-470C-8155-F65D97FBC7B0}" srcId="{770433C2-7E75-44CF-B92C-CF3DE5F1762A}" destId="{6C0AE26F-EC71-40AB-928D-AF6B363649F9}" srcOrd="0" destOrd="0" parTransId="{0D0611E9-1646-46F4-A43E-12B2C2D09EF8}" sibTransId="{C7865CC3-14A2-49C1-82C1-E2A5359EC1B8}"/>
    <dgm:cxn modelId="{20672AD5-E248-4F9A-A293-044AF128B735}" type="presOf" srcId="{7D7A0398-1A05-4EB5-A803-5542C876E4E7}" destId="{77A05A3B-8BC4-4329-9AE9-B6AD8846B33D}" srcOrd="1" destOrd="1" presId="urn:microsoft.com/office/officeart/2005/8/layout/cycle4"/>
    <dgm:cxn modelId="{8C2EEBD6-E903-4607-99C6-A835C2960C19}" type="presOf" srcId="{026C1C81-70BB-44E2-8312-F5C732F76956}" destId="{12246F78-DC6B-43C7-85F8-E2A8E37A47C8}" srcOrd="1" destOrd="2" presId="urn:microsoft.com/office/officeart/2005/8/layout/cycle4"/>
    <dgm:cxn modelId="{FC3E8CDC-BAC6-435E-BE46-FC1C4361EFEE}" type="presOf" srcId="{054E9BBE-A68D-4201-8E43-6E5343D2EC1F}" destId="{77A05A3B-8BC4-4329-9AE9-B6AD8846B33D}" srcOrd="1" destOrd="3" presId="urn:microsoft.com/office/officeart/2005/8/layout/cycle4"/>
    <dgm:cxn modelId="{30C840E2-4915-4625-B90C-7AEBE04B063C}" type="presOf" srcId="{D02CB7F1-1F8A-4002-8F64-8F9ADB4279FC}" destId="{057A440E-2DD5-4607-B5E5-EDB8BD2217E9}" srcOrd="1" destOrd="2" presId="urn:microsoft.com/office/officeart/2005/8/layout/cycle4"/>
    <dgm:cxn modelId="{E8FDF9E5-DE16-4F0B-8100-7079D4932379}" srcId="{0E57E44F-904A-4165-9363-0D3E831739F9}" destId="{1AE06A26-721E-482F-96F2-C3184369CB3D}" srcOrd="3" destOrd="0" parTransId="{26230AFD-851C-40B8-913D-20594A268243}" sibTransId="{4D1632A7-2CDA-49CC-99CD-123A6FE0E433}"/>
    <dgm:cxn modelId="{5BAB36E7-6467-4AD1-AEE8-0A706F8237A5}" type="presOf" srcId="{054E9BBE-A68D-4201-8E43-6E5343D2EC1F}" destId="{6FC3B0D7-55F2-4F78-AFCC-4BC37DE5D7A9}" srcOrd="0" destOrd="3" presId="urn:microsoft.com/office/officeart/2005/8/layout/cycle4"/>
    <dgm:cxn modelId="{6067BAEA-BA8E-4C13-8BC1-9D8D708F90F5}" type="presOf" srcId="{AEA5148C-6A22-4946-B655-06FF6C9CCF22}" destId="{59F3D448-152B-4070-BD7B-1F6F6B0BD2E2}" srcOrd="0" destOrd="2" presId="urn:microsoft.com/office/officeart/2005/8/layout/cycle4"/>
    <dgm:cxn modelId="{9DD071F2-333B-4D04-AE93-AC28720C76A2}" srcId="{FD99A524-4B44-48B1-B152-F8A7C40592B7}" destId="{769C9FD8-7D32-4DFC-BDD4-64F582253EEA}" srcOrd="2" destOrd="0" parTransId="{407EA2A3-9193-4852-AD32-15EAEAFDFE10}" sibTransId="{1397CD70-3BBB-4B8E-8EB0-B7242AE85ED0}"/>
    <dgm:cxn modelId="{712AB9F3-B29B-4F42-AE56-72B12704E9F3}" type="presOf" srcId="{6A576918-29ED-4446-B6E7-06C26A79F59B}" destId="{12246F78-DC6B-43C7-85F8-E2A8E37A47C8}" srcOrd="1" destOrd="1" presId="urn:microsoft.com/office/officeart/2005/8/layout/cycle4"/>
    <dgm:cxn modelId="{7CBB87FD-23F2-4F98-BDC4-9EC2E78040EC}" type="presOf" srcId="{FB095FB1-B359-4BB5-9189-D4F19DF14249}" destId="{77A05A3B-8BC4-4329-9AE9-B6AD8846B33D}" srcOrd="1" destOrd="0" presId="urn:microsoft.com/office/officeart/2005/8/layout/cycle4"/>
    <dgm:cxn modelId="{A4837FDD-8D32-47CC-BEBD-123C9D3DEEC5}" type="presParOf" srcId="{D161F1E5-CFE1-4BB0-850B-11D4099252CC}" destId="{0BCE6C99-E658-4E2D-8CA6-EFFD4FA082A9}" srcOrd="0" destOrd="0" presId="urn:microsoft.com/office/officeart/2005/8/layout/cycle4"/>
    <dgm:cxn modelId="{139477E8-616D-49EB-A318-6DFF16E92FE2}" type="presParOf" srcId="{0BCE6C99-E658-4E2D-8CA6-EFFD4FA082A9}" destId="{1313992B-CC63-416A-BBA3-7BAF540461A3}" srcOrd="0" destOrd="0" presId="urn:microsoft.com/office/officeart/2005/8/layout/cycle4"/>
    <dgm:cxn modelId="{25C4A3FA-AF2E-43D6-8BEE-41AE4E4A26D9}" type="presParOf" srcId="{1313992B-CC63-416A-BBA3-7BAF540461A3}" destId="{59F3D448-152B-4070-BD7B-1F6F6B0BD2E2}" srcOrd="0" destOrd="0" presId="urn:microsoft.com/office/officeart/2005/8/layout/cycle4"/>
    <dgm:cxn modelId="{B2CE2260-7828-4855-97DF-DEFAA320C79D}" type="presParOf" srcId="{1313992B-CC63-416A-BBA3-7BAF540461A3}" destId="{D24C12EA-76F7-41AA-B824-524AC8C8B423}" srcOrd="1" destOrd="0" presId="urn:microsoft.com/office/officeart/2005/8/layout/cycle4"/>
    <dgm:cxn modelId="{6E3E8E71-E948-4785-9F88-AA4AF6ED3AAA}" type="presParOf" srcId="{0BCE6C99-E658-4E2D-8CA6-EFFD4FA082A9}" destId="{E2E4F71F-AA12-4A16-BE44-1A0EF16559BA}" srcOrd="1" destOrd="0" presId="urn:microsoft.com/office/officeart/2005/8/layout/cycle4"/>
    <dgm:cxn modelId="{3CF3BE78-F56F-4A53-AAA9-E71652E2CC2C}" type="presParOf" srcId="{E2E4F71F-AA12-4A16-BE44-1A0EF16559BA}" destId="{CDAAAA47-EF9C-493B-8984-99DFBD9ED375}" srcOrd="0" destOrd="0" presId="urn:microsoft.com/office/officeart/2005/8/layout/cycle4"/>
    <dgm:cxn modelId="{D7C68D80-35E5-4471-A6CC-C96539D7ACC8}" type="presParOf" srcId="{E2E4F71F-AA12-4A16-BE44-1A0EF16559BA}" destId="{12246F78-DC6B-43C7-85F8-E2A8E37A47C8}" srcOrd="1" destOrd="0" presId="urn:microsoft.com/office/officeart/2005/8/layout/cycle4"/>
    <dgm:cxn modelId="{5133DDDE-8520-4B8B-8920-E29774D4F593}" type="presParOf" srcId="{0BCE6C99-E658-4E2D-8CA6-EFFD4FA082A9}" destId="{B5C1CA18-8767-456C-9646-9C15866F46D6}" srcOrd="2" destOrd="0" presId="urn:microsoft.com/office/officeart/2005/8/layout/cycle4"/>
    <dgm:cxn modelId="{2C088C2D-FCFA-4824-BC8F-889157F3EF65}" type="presParOf" srcId="{B5C1CA18-8767-456C-9646-9C15866F46D6}" destId="{6FC3B0D7-55F2-4F78-AFCC-4BC37DE5D7A9}" srcOrd="0" destOrd="0" presId="urn:microsoft.com/office/officeart/2005/8/layout/cycle4"/>
    <dgm:cxn modelId="{A79A5C07-9B6B-42B0-AD76-2D08696F0B8E}" type="presParOf" srcId="{B5C1CA18-8767-456C-9646-9C15866F46D6}" destId="{77A05A3B-8BC4-4329-9AE9-B6AD8846B33D}" srcOrd="1" destOrd="0" presId="urn:microsoft.com/office/officeart/2005/8/layout/cycle4"/>
    <dgm:cxn modelId="{9DFB665A-F0BB-44A1-BF58-8F10EAAB727A}" type="presParOf" srcId="{0BCE6C99-E658-4E2D-8CA6-EFFD4FA082A9}" destId="{B4C636EE-F259-4EDC-BAD2-5C06CBC50AB1}" srcOrd="3" destOrd="0" presId="urn:microsoft.com/office/officeart/2005/8/layout/cycle4"/>
    <dgm:cxn modelId="{1423B060-EACB-4297-97FF-7612BF63724B}" type="presParOf" srcId="{B4C636EE-F259-4EDC-BAD2-5C06CBC50AB1}" destId="{4870828E-E65D-4957-AE36-0B85F88E2145}" srcOrd="0" destOrd="0" presId="urn:microsoft.com/office/officeart/2005/8/layout/cycle4"/>
    <dgm:cxn modelId="{C2E71EDF-9208-4B16-A49F-414721579DE2}" type="presParOf" srcId="{B4C636EE-F259-4EDC-BAD2-5C06CBC50AB1}" destId="{057A440E-2DD5-4607-B5E5-EDB8BD2217E9}" srcOrd="1" destOrd="0" presId="urn:microsoft.com/office/officeart/2005/8/layout/cycle4"/>
    <dgm:cxn modelId="{576559F4-10FF-48F5-AB08-C4874C84E048}" type="presParOf" srcId="{0BCE6C99-E658-4E2D-8CA6-EFFD4FA082A9}" destId="{4D4336F5-6442-4A47-992E-05778587A481}" srcOrd="4" destOrd="0" presId="urn:microsoft.com/office/officeart/2005/8/layout/cycle4"/>
    <dgm:cxn modelId="{B90BB94C-4A8A-4664-ABA5-5CB7853F891C}" type="presParOf" srcId="{D161F1E5-CFE1-4BB0-850B-11D4099252CC}" destId="{8689A2BB-4AAF-4E61-B864-2CDF5BA1BBB3}" srcOrd="1" destOrd="0" presId="urn:microsoft.com/office/officeart/2005/8/layout/cycle4"/>
    <dgm:cxn modelId="{374A9D39-2CF3-4E44-9FFE-1E22013ABCE5}" type="presParOf" srcId="{8689A2BB-4AAF-4E61-B864-2CDF5BA1BBB3}" destId="{C9605C14-E948-42F2-A5CC-E846A97BEA73}" srcOrd="0" destOrd="0" presId="urn:microsoft.com/office/officeart/2005/8/layout/cycle4"/>
    <dgm:cxn modelId="{9AF01B98-57D7-4677-9767-50C3BCB543BD}" type="presParOf" srcId="{8689A2BB-4AAF-4E61-B864-2CDF5BA1BBB3}" destId="{8D1C4BB1-C577-4E84-890E-5C5D9A6CB904}" srcOrd="1" destOrd="0" presId="urn:microsoft.com/office/officeart/2005/8/layout/cycle4"/>
    <dgm:cxn modelId="{9B072955-DCA4-4D32-8461-C5155FD29BF8}" type="presParOf" srcId="{8689A2BB-4AAF-4E61-B864-2CDF5BA1BBB3}" destId="{D3929525-9CD5-4571-972C-4AC8B4F9A004}" srcOrd="2" destOrd="0" presId="urn:microsoft.com/office/officeart/2005/8/layout/cycle4"/>
    <dgm:cxn modelId="{8BE4A988-85F4-4829-98DD-056D1FB42EC6}" type="presParOf" srcId="{8689A2BB-4AAF-4E61-B864-2CDF5BA1BBB3}" destId="{3E183640-A5CF-4B41-842D-1994EB3B40A5}" srcOrd="3" destOrd="0" presId="urn:microsoft.com/office/officeart/2005/8/layout/cycle4"/>
    <dgm:cxn modelId="{204EE7CD-5785-4E8A-B7E2-5554C96DB6C0}" type="presParOf" srcId="{8689A2BB-4AAF-4E61-B864-2CDF5BA1BBB3}" destId="{137493F7-CA0B-4D3F-95BA-76F416D4E48D}" srcOrd="4" destOrd="0" presId="urn:microsoft.com/office/officeart/2005/8/layout/cycle4"/>
    <dgm:cxn modelId="{F4D40219-547E-4F96-AA41-6228E8DBBC84}" type="presParOf" srcId="{D161F1E5-CFE1-4BB0-850B-11D4099252CC}" destId="{22B493CD-05E0-428B-8553-E96464ED2C54}" srcOrd="2" destOrd="0" presId="urn:microsoft.com/office/officeart/2005/8/layout/cycle4"/>
    <dgm:cxn modelId="{17643655-73C4-45D1-9069-3F0D8FF5C8F5}" type="presParOf" srcId="{D161F1E5-CFE1-4BB0-850B-11D4099252CC}" destId="{8D123510-EF2B-4FE0-B79A-8BA81B19E202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C3B0D7-55F2-4F78-AFCC-4BC37DE5D7A9}">
      <dsp:nvSpPr>
        <dsp:cNvPr id="0" name=""/>
        <dsp:cNvSpPr/>
      </dsp:nvSpPr>
      <dsp:spPr>
        <a:xfrm>
          <a:off x="5307399" y="3684693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5">
              <a:hueOff val="5888237"/>
              <a:satOff val="19172"/>
              <a:lumOff val="666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Data Robot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Alteryx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H2o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Tableau</a:t>
          </a:r>
        </a:p>
      </dsp:txBody>
      <dsp:txXfrm>
        <a:off x="6148536" y="4156276"/>
        <a:ext cx="1797595" cy="1224300"/>
      </dsp:txXfrm>
    </dsp:sp>
    <dsp:sp modelId="{4870828E-E65D-4957-AE36-0B85F88E2145}">
      <dsp:nvSpPr>
        <dsp:cNvPr id="0" name=""/>
        <dsp:cNvSpPr/>
      </dsp:nvSpPr>
      <dsp:spPr>
        <a:xfrm>
          <a:off x="939953" y="3684693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5">
              <a:hueOff val="8832355"/>
              <a:satOff val="28758"/>
              <a:lumOff val="1000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Google GCP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Amazon AWS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MSFT Azure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Oracle</a:t>
          </a:r>
        </a:p>
      </dsp:txBody>
      <dsp:txXfrm>
        <a:off x="978043" y="4156276"/>
        <a:ext cx="1797595" cy="1224300"/>
      </dsp:txXfrm>
    </dsp:sp>
    <dsp:sp modelId="{CDAAAA47-EF9C-493B-8984-99DFBD9ED375}">
      <dsp:nvSpPr>
        <dsp:cNvPr id="0" name=""/>
        <dsp:cNvSpPr/>
      </dsp:nvSpPr>
      <dsp:spPr>
        <a:xfrm>
          <a:off x="5307399" y="0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5">
              <a:hueOff val="2944118"/>
              <a:satOff val="9586"/>
              <a:lumOff val="333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/>
            <a:t>Scikit</a:t>
          </a:r>
          <a:r>
            <a:rPr lang="en-US" sz="1700" kern="1200" dirty="0"/>
            <a:t> Learn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TensorFlow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MXNET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/>
            <a:t>PyTorch</a:t>
          </a:r>
          <a:endParaRPr lang="en-US" sz="1700" kern="1200" dirty="0"/>
        </a:p>
      </dsp:txBody>
      <dsp:txXfrm>
        <a:off x="6148536" y="38090"/>
        <a:ext cx="1797595" cy="1224300"/>
      </dsp:txXfrm>
    </dsp:sp>
    <dsp:sp modelId="{59F3D448-152B-4070-BD7B-1F6F6B0BD2E2}">
      <dsp:nvSpPr>
        <dsp:cNvPr id="0" name=""/>
        <dsp:cNvSpPr/>
      </dsp:nvSpPr>
      <dsp:spPr>
        <a:xfrm>
          <a:off x="939953" y="0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Apache Spark &amp; Hadoop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KDB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Oracle</a:t>
          </a:r>
        </a:p>
      </dsp:txBody>
      <dsp:txXfrm>
        <a:off x="978043" y="38090"/>
        <a:ext cx="1797595" cy="1224300"/>
      </dsp:txXfrm>
    </dsp:sp>
    <dsp:sp modelId="{C9605C14-E948-42F2-A5CC-E846A97BEA73}">
      <dsp:nvSpPr>
        <dsp:cNvPr id="0" name=""/>
        <dsp:cNvSpPr/>
      </dsp:nvSpPr>
      <dsp:spPr>
        <a:xfrm>
          <a:off x="2061618" y="308864"/>
          <a:ext cx="2346282" cy="2346282"/>
        </a:xfrm>
        <a:prstGeom prst="pieWedg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Big Data &amp;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Database Vendors</a:t>
          </a:r>
        </a:p>
      </dsp:txBody>
      <dsp:txXfrm>
        <a:off x="2748828" y="996074"/>
        <a:ext cx="1659072" cy="1659072"/>
      </dsp:txXfrm>
    </dsp:sp>
    <dsp:sp modelId="{8D1C4BB1-C577-4E84-890E-5C5D9A6CB904}">
      <dsp:nvSpPr>
        <dsp:cNvPr id="0" name=""/>
        <dsp:cNvSpPr/>
      </dsp:nvSpPr>
      <dsp:spPr>
        <a:xfrm rot="5400000">
          <a:off x="4516274" y="308864"/>
          <a:ext cx="2346282" cy="2346282"/>
        </a:xfrm>
        <a:prstGeom prst="pieWedge">
          <a:avLst/>
        </a:prstGeom>
        <a:gradFill rotWithShape="0">
          <a:gsLst>
            <a:gs pos="0">
              <a:schemeClr val="accent5">
                <a:hueOff val="2944118"/>
                <a:satOff val="9586"/>
                <a:lumOff val="3333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5">
                <a:hueOff val="2944118"/>
                <a:satOff val="9586"/>
                <a:lumOff val="3333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5">
                <a:hueOff val="2944118"/>
                <a:satOff val="9586"/>
                <a:lumOff val="3333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API/Analytic Toolkits</a:t>
          </a:r>
        </a:p>
      </dsp:txBody>
      <dsp:txXfrm rot="-5400000">
        <a:off x="4516274" y="996074"/>
        <a:ext cx="1659072" cy="1659072"/>
      </dsp:txXfrm>
    </dsp:sp>
    <dsp:sp modelId="{D3929525-9CD5-4571-972C-4AC8B4F9A004}">
      <dsp:nvSpPr>
        <dsp:cNvPr id="0" name=""/>
        <dsp:cNvSpPr/>
      </dsp:nvSpPr>
      <dsp:spPr>
        <a:xfrm rot="10800000">
          <a:off x="4516274" y="2763520"/>
          <a:ext cx="2346282" cy="2346282"/>
        </a:xfrm>
        <a:prstGeom prst="pieWedge">
          <a:avLst/>
        </a:prstGeom>
        <a:gradFill rotWithShape="0">
          <a:gsLst>
            <a:gs pos="0">
              <a:schemeClr val="accent5">
                <a:hueOff val="5888237"/>
                <a:satOff val="19172"/>
                <a:lumOff val="6667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5">
                <a:hueOff val="5888237"/>
                <a:satOff val="19172"/>
                <a:lumOff val="6667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5">
                <a:hueOff val="5888237"/>
                <a:satOff val="19172"/>
                <a:lumOff val="6667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Full Stack Vendors</a:t>
          </a:r>
        </a:p>
      </dsp:txBody>
      <dsp:txXfrm rot="10800000">
        <a:off x="4516274" y="2763520"/>
        <a:ext cx="1659072" cy="1659072"/>
      </dsp:txXfrm>
    </dsp:sp>
    <dsp:sp modelId="{3E183640-A5CF-4B41-842D-1994EB3B40A5}">
      <dsp:nvSpPr>
        <dsp:cNvPr id="0" name=""/>
        <dsp:cNvSpPr/>
      </dsp:nvSpPr>
      <dsp:spPr>
        <a:xfrm rot="16200000">
          <a:off x="2061618" y="2763520"/>
          <a:ext cx="2346282" cy="2346282"/>
        </a:xfrm>
        <a:prstGeom prst="pieWedge">
          <a:avLst/>
        </a:prstGeom>
        <a:gradFill rotWithShape="0">
          <a:gsLst>
            <a:gs pos="0">
              <a:schemeClr val="accent5">
                <a:hueOff val="8832355"/>
                <a:satOff val="28758"/>
                <a:lumOff val="1000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5">
                <a:hueOff val="8832355"/>
                <a:satOff val="28758"/>
                <a:lumOff val="1000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5">
                <a:hueOff val="8832355"/>
                <a:satOff val="28758"/>
                <a:lumOff val="1000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marR="0" lvl="0" indent="0" algn="ctr" defTabSz="93345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  <a:defRPr/>
          </a:pPr>
          <a:r>
            <a:rPr lang="en-US" sz="2100" b="1" kern="1200" dirty="0"/>
            <a:t>Cloud Providers</a:t>
          </a:r>
        </a:p>
      </dsp:txBody>
      <dsp:txXfrm rot="5400000">
        <a:off x="2748828" y="2763520"/>
        <a:ext cx="1659072" cy="1659072"/>
      </dsp:txXfrm>
    </dsp:sp>
    <dsp:sp modelId="{22B493CD-05E0-428B-8553-E96464ED2C54}">
      <dsp:nvSpPr>
        <dsp:cNvPr id="0" name=""/>
        <dsp:cNvSpPr/>
      </dsp:nvSpPr>
      <dsp:spPr>
        <a:xfrm>
          <a:off x="4057042" y="2221653"/>
          <a:ext cx="810090" cy="704426"/>
        </a:xfrm>
        <a:prstGeom prst="circularArrow">
          <a:avLst/>
        </a:prstGeom>
        <a:gradFill rotWithShape="0">
          <a:gsLst>
            <a:gs pos="0">
              <a:schemeClr val="accent5">
                <a:tint val="40000"/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5">
                <a:tint val="40000"/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5">
                <a:tint val="40000"/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8D123510-EF2B-4FE0-B79A-8BA81B19E202}">
      <dsp:nvSpPr>
        <dsp:cNvPr id="0" name=""/>
        <dsp:cNvSpPr/>
      </dsp:nvSpPr>
      <dsp:spPr>
        <a:xfrm rot="10800000">
          <a:off x="4057042" y="2492586"/>
          <a:ext cx="810090" cy="704426"/>
        </a:xfrm>
        <a:prstGeom prst="circularArrow">
          <a:avLst/>
        </a:prstGeom>
        <a:gradFill rotWithShape="0">
          <a:gsLst>
            <a:gs pos="0">
              <a:schemeClr val="accent5">
                <a:tint val="40000"/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5">
                <a:tint val="40000"/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5">
                <a:tint val="40000"/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A321F1-9548-42E8-83C0-9D1CE634E1B0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C99D4D-39B6-46EF-A86A-B16C7DEB2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1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99D4D-39B6-46EF-A86A-B16C7DEB27F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108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.com/dougfoo/machineLearnin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rtificial_neural_network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s231n.stanford.edu/slides/2017/cs231n_2017_lecture4.pdf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en.wikipedia.org/wiki/AlphaGo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s://blog.openai.com/openai-fiv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s://deepmind.com/blog/alphago-zero-learning-scratch/" TargetMode="External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willkoehrsen/start-here-a-gentle-introduction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microsoft-azure-machine-learning-336f83b0f27b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slideshare.net/databricks/spark-mllib-from-quick-start-to-scikitlearn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I_winter" TargetMode="External"/><Relationship Id="rId3" Type="http://schemas.openxmlformats.org/officeDocument/2006/relationships/hyperlink" Target="https://www.technologyreview.com/s/608911/is-ai-riding-a-one-trick-pony/" TargetMode="External"/><Relationship Id="rId7" Type="http://schemas.openxmlformats.org/officeDocument/2006/relationships/hyperlink" Target="https://www.youtube.com/watch?v=ye5C-zlCAyM&amp;t=211s" TargetMode="External"/><Relationship Id="rId2" Type="http://schemas.openxmlformats.org/officeDocument/2006/relationships/hyperlink" Target="https://en.wikipedia.org/wiki/Technological_singularit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uturism.com/father-artificial-intelligence-singularity-decades-away" TargetMode="External"/><Relationship Id="rId5" Type="http://schemas.openxmlformats.org/officeDocument/2006/relationships/hyperlink" Target="http://www.stuff.co.nz/technology/gadgets/7302528/Beware-the-singularity-says-Skype-founder" TargetMode="External"/><Relationship Id="rId4" Type="http://schemas.openxmlformats.org/officeDocument/2006/relationships/hyperlink" Target="https://www.bbc.com/news/technology-30290540" TargetMode="External"/><Relationship Id="rId9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cloud.google.com/blog/big-data/2017/05/an-in-depth-look-at-googles-first-tensor-processing-unit-tpu#closeImag" TargetMode="External"/><Relationship Id="rId3" Type="http://schemas.openxmlformats.org/officeDocument/2006/relationships/hyperlink" Target="https://cs.stanford.edu/people/eroberts/courses/soco/projects/neural-networks/History/history1.html" TargetMode="External"/><Relationship Id="rId7" Type="http://schemas.openxmlformats.org/officeDocument/2006/relationships/hyperlink" Target="https://en.wikipedia.org/wiki/The_Computer_and_the_Brain" TargetMode="External"/><Relationship Id="rId12" Type="http://schemas.openxmlformats.org/officeDocument/2006/relationships/hyperlink" Target="https://course.fast.ai/" TargetMode="External"/><Relationship Id="rId2" Type="http://schemas.openxmlformats.org/officeDocument/2006/relationships/hyperlink" Target="http://www.psych.utoronto.ca/users/reingold/courses/ai/cache/neural4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The_Singularity_Is_Near" TargetMode="External"/><Relationship Id="rId11" Type="http://schemas.openxmlformats.org/officeDocument/2006/relationships/hyperlink" Target="https://www.coursera.org/courses?query=machine%20learning%20andrew%20ng" TargetMode="External"/><Relationship Id="rId5" Type="http://schemas.openxmlformats.org/officeDocument/2006/relationships/hyperlink" Target="https://en.wikipedia.org/wik/Timeline_of_machine_learning" TargetMode="External"/><Relationship Id="rId10" Type="http://schemas.openxmlformats.org/officeDocument/2006/relationships/hyperlink" Target="https://towardsdatascience.com/" TargetMode="External"/><Relationship Id="rId4" Type="http://schemas.openxmlformats.org/officeDocument/2006/relationships/hyperlink" Target="https://www.import.io/post/history-of-deep-learning/" TargetMode="External"/><Relationship Id="rId9" Type="http://schemas.openxmlformats.org/officeDocument/2006/relationships/hyperlink" Target="https://medium.com/syncedreview/tree-boosting-with-xgboost-why-does-xgboost-win-every-machine-learning-competition-ca8034c0b283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pradeepmenon/demystifying-data-lake-architecture-30cf4ac8aa07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amesserra.com/archive/2015/04/what-is-a-data-lake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machine-learning" TargetMode="Externa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rends.google.com/trends/explore?date=all&amp;q=machine%20learning,artificial%20intelligence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Infinite_monkey_theorem" TargetMode="External"/><Relationship Id="rId5" Type="http://schemas.openxmlformats.org/officeDocument/2006/relationships/hyperlink" Target="http://en.wikipedia.org/wiki/History_of_artificial_intelligence" TargetMode="External"/><Relationship Id="rId4" Type="http://schemas.openxmlformats.org/officeDocument/2006/relationships/hyperlink" Target="http://www.bbc.co.uk/timelines/zq376fr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dnuggets.com/2015/06/machine-learning-more-data-better-algorithms.html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cloud.google.com/blog/products/gcp/an-in-depth-look-at-googles-first-tensor-processing-unit-tp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tic.googleusercontent.com/media/research.google.com/en/pubs/archive/35179.pdf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dnuggets.com/2017/05/machine-learning-crash-course-part-1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www.youtube.com/watch?time_continue=6&amp;v=G7fPB4OHky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karpathy/software-2-0-a64152b37c35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uxcounter.net/statistics/kerne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2FE16-33A2-4C1A-BC31-878CCF6F0C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Machine Learning 101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47032-1DC2-4C84-8646-5D08EE4ADB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Doug Cha</a:t>
            </a:r>
          </a:p>
          <a:p>
            <a:r>
              <a:rPr lang="en-US" dirty="0"/>
              <a:t>©2018</a:t>
            </a:r>
          </a:p>
          <a:p>
            <a:r>
              <a:rPr lang="en-US" dirty="0">
                <a:hlinkClick r:id="rId2"/>
              </a:rPr>
              <a:t>http://github.com/dougfoo/machineLearning/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785027-D285-4044-B52A-3ED05438A940}"/>
              </a:ext>
            </a:extLst>
          </p:cNvPr>
          <p:cNvSpPr txBox="1"/>
          <p:nvPr/>
        </p:nvSpPr>
        <p:spPr>
          <a:xfrm>
            <a:off x="231494" y="6493396"/>
            <a:ext cx="1551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45min edition</a:t>
            </a:r>
          </a:p>
        </p:txBody>
      </p:sp>
    </p:spTree>
    <p:extLst>
      <p:ext uri="{BB962C8B-B14F-4D97-AF65-F5344CB8AC3E}">
        <p14:creationId xmlns:p14="http://schemas.microsoft.com/office/powerpoint/2010/main" val="1114020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209561-CD31-4D14-9592-E572DD964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17" y="2188718"/>
            <a:ext cx="7664797" cy="4292651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2D7D5AF0-B18E-4C72-A798-427A0A818502}"/>
              </a:ext>
            </a:extLst>
          </p:cNvPr>
          <p:cNvSpPr/>
          <p:nvPr/>
        </p:nvSpPr>
        <p:spPr>
          <a:xfrm>
            <a:off x="7129472" y="1124215"/>
            <a:ext cx="4887594" cy="1903873"/>
          </a:xfrm>
          <a:prstGeom prst="rect">
            <a:avLst/>
          </a:prstGeom>
          <a:solidFill>
            <a:schemeClr val="accent5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045" y="281021"/>
            <a:ext cx="9601200" cy="987729"/>
          </a:xfrm>
        </p:spPr>
        <p:txBody>
          <a:bodyPr/>
          <a:lstStyle/>
          <a:p>
            <a:r>
              <a:rPr lang="en-US" dirty="0"/>
              <a:t>Machine Learning – Software 2.0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6CB6CB6-6452-4679-9888-55DBCE5A2E47}"/>
              </a:ext>
            </a:extLst>
          </p:cNvPr>
          <p:cNvSpPr/>
          <p:nvPr/>
        </p:nvSpPr>
        <p:spPr>
          <a:xfrm>
            <a:off x="7393937" y="2104239"/>
            <a:ext cx="989163" cy="7821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Answers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101721-15FD-4B4F-81B4-2BD141CAA0D0}"/>
              </a:ext>
            </a:extLst>
          </p:cNvPr>
          <p:cNvSpPr/>
          <p:nvPr/>
        </p:nvSpPr>
        <p:spPr>
          <a:xfrm>
            <a:off x="10727423" y="1719803"/>
            <a:ext cx="1169597" cy="78212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Rules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A7EA153-ED19-43B1-B04C-A162A0A6ED0C}"/>
              </a:ext>
            </a:extLst>
          </p:cNvPr>
          <p:cNvSpPr/>
          <p:nvPr/>
        </p:nvSpPr>
        <p:spPr>
          <a:xfrm>
            <a:off x="7393937" y="1209819"/>
            <a:ext cx="989163" cy="7821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3AB9D0D-B1BF-4059-B41F-9681DCFC3521}"/>
              </a:ext>
            </a:extLst>
          </p:cNvPr>
          <p:cNvSpPr/>
          <p:nvPr/>
        </p:nvSpPr>
        <p:spPr>
          <a:xfrm>
            <a:off x="9009504" y="1719803"/>
            <a:ext cx="1186132" cy="7821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Machine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A3C4E97-6C9C-43F7-B3B5-51B557718D7E}"/>
              </a:ext>
            </a:extLst>
          </p:cNvPr>
          <p:cNvCxnSpPr>
            <a:cxnSpLocks/>
            <a:stCxn id="38" idx="3"/>
            <a:endCxn id="57" idx="1"/>
          </p:cNvCxnSpPr>
          <p:nvPr/>
        </p:nvCxnSpPr>
        <p:spPr>
          <a:xfrm>
            <a:off x="8383100" y="1600883"/>
            <a:ext cx="626404" cy="5099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6639EE4-9749-456E-94E3-870FF61F5C5F}"/>
              </a:ext>
            </a:extLst>
          </p:cNvPr>
          <p:cNvCxnSpPr>
            <a:cxnSpLocks/>
            <a:stCxn id="36" idx="3"/>
            <a:endCxn id="57" idx="1"/>
          </p:cNvCxnSpPr>
          <p:nvPr/>
        </p:nvCxnSpPr>
        <p:spPr>
          <a:xfrm flipV="1">
            <a:off x="8383100" y="2110867"/>
            <a:ext cx="626404" cy="3844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5A294EF-B51B-4180-8AA4-69946CD492F0}"/>
              </a:ext>
            </a:extLst>
          </p:cNvPr>
          <p:cNvCxnSpPr>
            <a:cxnSpLocks/>
            <a:stCxn id="57" idx="3"/>
            <a:endCxn id="37" idx="1"/>
          </p:cNvCxnSpPr>
          <p:nvPr/>
        </p:nvCxnSpPr>
        <p:spPr>
          <a:xfrm>
            <a:off x="10195636" y="2110867"/>
            <a:ext cx="5317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1DC9CEC0-BDD8-41B7-8F84-A1442F715219}"/>
              </a:ext>
            </a:extLst>
          </p:cNvPr>
          <p:cNvSpPr txBox="1"/>
          <p:nvPr/>
        </p:nvSpPr>
        <p:spPr>
          <a:xfrm>
            <a:off x="954971" y="1119638"/>
            <a:ext cx="61219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Given Data - the machine writes the rules ??</a:t>
            </a:r>
          </a:p>
          <a:p>
            <a:endParaRPr lang="en-US" b="1" dirty="0"/>
          </a:p>
          <a:p>
            <a:r>
              <a:rPr lang="en-US" dirty="0"/>
              <a:t>Given enough time, a room of monkeys can write the rules!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79F62B-2063-4E21-87BF-D2FE661FA302}"/>
              </a:ext>
            </a:extLst>
          </p:cNvPr>
          <p:cNvSpPr txBox="1"/>
          <p:nvPr/>
        </p:nvSpPr>
        <p:spPr>
          <a:xfrm>
            <a:off x="9174189" y="3626570"/>
            <a:ext cx="284287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Old Challenge:  </a:t>
            </a:r>
          </a:p>
          <a:p>
            <a:r>
              <a:rPr lang="en-US" sz="2400" dirty="0"/>
              <a:t>How to manage all the lines of code.</a:t>
            </a:r>
          </a:p>
          <a:p>
            <a:endParaRPr lang="en-US" sz="2400" b="1" dirty="0"/>
          </a:p>
          <a:p>
            <a:r>
              <a:rPr lang="en-US" sz="2400" b="1" u="sng" dirty="0"/>
              <a:t>New Challenge:  </a:t>
            </a:r>
          </a:p>
          <a:p>
            <a:r>
              <a:rPr lang="en-US" sz="2400" dirty="0"/>
              <a:t>How to manage all the data.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13776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045" y="281021"/>
            <a:ext cx="9601200" cy="987729"/>
          </a:xfrm>
        </p:spPr>
        <p:txBody>
          <a:bodyPr/>
          <a:lstStyle/>
          <a:p>
            <a:r>
              <a:rPr lang="en-US" dirty="0"/>
              <a:t>Software 1.0 vs 2.0 Example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3681CCF-8A90-4A09-BD4B-54BB96C1E87B}"/>
              </a:ext>
            </a:extLst>
          </p:cNvPr>
          <p:cNvSpPr txBox="1"/>
          <p:nvPr/>
        </p:nvSpPr>
        <p:spPr>
          <a:xfrm>
            <a:off x="1293339" y="1012047"/>
            <a:ext cx="1040755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 dirty="0"/>
              <a:t>Housing price "predictor" example:</a:t>
            </a:r>
          </a:p>
          <a:p>
            <a:r>
              <a:rPr lang="en-US" dirty="0"/>
              <a:t>-     Inputs:  </a:t>
            </a:r>
            <a:r>
              <a:rPr lang="en-US" dirty="0" err="1"/>
              <a:t>sqft</a:t>
            </a:r>
            <a:r>
              <a:rPr lang="en-US" dirty="0"/>
              <a:t>, </a:t>
            </a:r>
            <a:r>
              <a:rPr lang="en-US" dirty="0" err="1"/>
              <a:t>br</a:t>
            </a:r>
            <a:r>
              <a:rPr lang="en-US" dirty="0"/>
              <a:t>, bath, </a:t>
            </a:r>
            <a:r>
              <a:rPr lang="en-US" dirty="0" err="1"/>
              <a:t>landsize</a:t>
            </a:r>
            <a:r>
              <a:rPr lang="en-US" dirty="0"/>
              <a:t>, last price, last date, school rating, crime rating, inflation rate</a:t>
            </a:r>
          </a:p>
          <a:p>
            <a:r>
              <a:rPr lang="en-US" dirty="0"/>
              <a:t>-     Output:  Price Prediction !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C4C5D7BB-0788-4851-848E-D43B89F38EFD}"/>
              </a:ext>
            </a:extLst>
          </p:cNvPr>
          <p:cNvSpPr/>
          <p:nvPr/>
        </p:nvSpPr>
        <p:spPr>
          <a:xfrm rot="-5400000">
            <a:off x="7101760" y="3317912"/>
            <a:ext cx="155448" cy="7892715"/>
          </a:xfrm>
          <a:prstGeom prst="leftBrace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ED3B5694-BFAA-4E3E-94AF-65521BB59F3E}"/>
              </a:ext>
            </a:extLst>
          </p:cNvPr>
          <p:cNvSpPr/>
          <p:nvPr/>
        </p:nvSpPr>
        <p:spPr>
          <a:xfrm rot="5340000">
            <a:off x="2374730" y="7407339"/>
            <a:ext cx="155448" cy="393032"/>
          </a:xfrm>
          <a:prstGeom prst="rightBrace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545D33-64B8-4A8D-9031-AAE9A919390B}"/>
              </a:ext>
            </a:extLst>
          </p:cNvPr>
          <p:cNvSpPr txBox="1"/>
          <p:nvPr/>
        </p:nvSpPr>
        <p:spPr>
          <a:xfrm>
            <a:off x="9657347" y="185821"/>
            <a:ext cx="2422358" cy="369332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WIP – too much text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E5429A-6AB8-4B3B-9531-DE19BE5512CA}"/>
              </a:ext>
            </a:extLst>
          </p:cNvPr>
          <p:cNvSpPr/>
          <p:nvPr/>
        </p:nvSpPr>
        <p:spPr>
          <a:xfrm>
            <a:off x="1293339" y="2112188"/>
            <a:ext cx="38389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Software 1.0:  Code the rules manually (w/ all the complexity) 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8B9590-B139-423D-B682-A05203ACE1E2}"/>
              </a:ext>
            </a:extLst>
          </p:cNvPr>
          <p:cNvSpPr/>
          <p:nvPr/>
        </p:nvSpPr>
        <p:spPr>
          <a:xfrm>
            <a:off x="6752289" y="2112188"/>
            <a:ext cx="51978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Software 2.0:  Pick a Model &amp; Feed it Data </a:t>
            </a:r>
          </a:p>
          <a:p>
            <a:r>
              <a:rPr lang="en-US" b="1" dirty="0"/>
              <a:t>(which model .. ?)  !</a:t>
            </a:r>
          </a:p>
          <a:p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5CC36C-3876-4085-A746-4D70DEAED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341" y="2877993"/>
            <a:ext cx="4665304" cy="38215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2B25DC-043C-48E6-8FFD-72894BDDC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578" y="2877993"/>
            <a:ext cx="5277587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323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10374338" cy="987729"/>
          </a:xfrm>
        </p:spPr>
        <p:txBody>
          <a:bodyPr>
            <a:noAutofit/>
          </a:bodyPr>
          <a:lstStyle/>
          <a:p>
            <a:r>
              <a:rPr lang="en-US" sz="3600" b="1" u="sng" dirty="0"/>
              <a:t>Training a Simple Linear Model - </a:t>
            </a:r>
            <a:r>
              <a:rPr lang="en-US" sz="3600" u="sng" dirty="0"/>
              <a:t>example (0)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1EC543-1113-4EC4-B98F-317D59E16CCE}"/>
              </a:ext>
            </a:extLst>
          </p:cNvPr>
          <p:cNvSpPr txBox="1"/>
          <p:nvPr/>
        </p:nvSpPr>
        <p:spPr>
          <a:xfrm>
            <a:off x="6598772" y="980302"/>
            <a:ext cx="50928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Simple “Linear” model:</a:t>
            </a:r>
          </a:p>
          <a:p>
            <a:r>
              <a:rPr lang="en-US" dirty="0"/>
              <a:t>  p(X) =  A*X</a:t>
            </a:r>
            <a:r>
              <a:rPr lang="en-US" baseline="-25000" dirty="0"/>
              <a:t>1 </a:t>
            </a:r>
            <a:r>
              <a:rPr lang="en-US" dirty="0"/>
              <a:t>(</a:t>
            </a:r>
            <a:r>
              <a:rPr lang="en-US" dirty="0" err="1"/>
              <a:t>SqFt</a:t>
            </a:r>
            <a:r>
              <a:rPr lang="en-US" dirty="0"/>
              <a:t> Building) + B*X</a:t>
            </a:r>
            <a:r>
              <a:rPr lang="en-US" baseline="-25000" dirty="0"/>
              <a:t>2 </a:t>
            </a:r>
            <a:r>
              <a:rPr lang="en-US" dirty="0"/>
              <a:t>(</a:t>
            </a:r>
            <a:r>
              <a:rPr lang="en-US" dirty="0" err="1"/>
              <a:t>SqFt</a:t>
            </a:r>
            <a:r>
              <a:rPr lang="en-US" dirty="0"/>
              <a:t> Land) + C*X</a:t>
            </a:r>
            <a:r>
              <a:rPr lang="en-US" baseline="-25000" dirty="0"/>
              <a:t>3 </a:t>
            </a:r>
            <a:r>
              <a:rPr lang="en-US" dirty="0"/>
              <a:t>(# Bedrooms) + D*X</a:t>
            </a:r>
            <a:r>
              <a:rPr lang="en-US" baseline="-25000" dirty="0"/>
              <a:t>4 </a:t>
            </a:r>
            <a:r>
              <a:rPr lang="en-US" dirty="0"/>
              <a:t>(School Rating)</a:t>
            </a:r>
          </a:p>
          <a:p>
            <a:endParaRPr lang="en-US" dirty="0"/>
          </a:p>
          <a:p>
            <a:r>
              <a:rPr lang="en-US" dirty="0"/>
              <a:t>Where A,B,C,D are some “weights” on each input, general form A,B,C,D = W</a:t>
            </a:r>
            <a:r>
              <a:rPr lang="en-US" baseline="-25000" dirty="0"/>
              <a:t>0-3</a:t>
            </a:r>
            <a:endParaRPr lang="en-US" dirty="0"/>
          </a:p>
          <a:p>
            <a:endParaRPr lang="en-US" dirty="0"/>
          </a:p>
          <a:p>
            <a:r>
              <a:rPr lang="en-US" dirty="0"/>
              <a:t>Simple linear model:</a:t>
            </a:r>
          </a:p>
          <a:p>
            <a:r>
              <a:rPr lang="en-US" dirty="0"/>
              <a:t>   p(X) = W</a:t>
            </a:r>
            <a:r>
              <a:rPr lang="en-US" baseline="-25000" dirty="0"/>
              <a:t>0</a:t>
            </a:r>
            <a:r>
              <a:rPr lang="en-US" dirty="0"/>
              <a:t> + W</a:t>
            </a:r>
            <a:r>
              <a:rPr lang="en-US" baseline="-25000" dirty="0"/>
              <a:t>1</a:t>
            </a:r>
            <a:r>
              <a:rPr lang="en-US" dirty="0"/>
              <a:t>*X</a:t>
            </a:r>
            <a:r>
              <a:rPr lang="en-US" baseline="-25000" dirty="0"/>
              <a:t>1</a:t>
            </a:r>
            <a:r>
              <a:rPr lang="en-US" dirty="0"/>
              <a:t> + W</a:t>
            </a:r>
            <a:r>
              <a:rPr lang="en-US" baseline="-25000" dirty="0"/>
              <a:t>2</a:t>
            </a:r>
            <a:r>
              <a:rPr lang="en-US" dirty="0"/>
              <a:t>*X</a:t>
            </a:r>
            <a:r>
              <a:rPr lang="en-US" baseline="-25000" dirty="0"/>
              <a:t>2</a:t>
            </a:r>
            <a:r>
              <a:rPr lang="en-US" dirty="0"/>
              <a:t> + W</a:t>
            </a:r>
            <a:r>
              <a:rPr lang="en-US" baseline="-25000" dirty="0"/>
              <a:t>3</a:t>
            </a:r>
            <a:r>
              <a:rPr lang="en-US" dirty="0"/>
              <a:t>*X</a:t>
            </a:r>
            <a:r>
              <a:rPr lang="en-US" baseline="-25000" dirty="0"/>
              <a:t>3 </a:t>
            </a:r>
            <a:r>
              <a:rPr lang="en-US" dirty="0"/>
              <a:t>+ ….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41B682-4AEE-4489-B14F-959A7598F4CE}"/>
              </a:ext>
            </a:extLst>
          </p:cNvPr>
          <p:cNvSpPr txBox="1"/>
          <p:nvPr/>
        </p:nvSpPr>
        <p:spPr>
          <a:xfrm>
            <a:off x="1141560" y="980302"/>
            <a:ext cx="37871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Example:</a:t>
            </a:r>
          </a:p>
          <a:p>
            <a:r>
              <a:rPr lang="en-US" dirty="0"/>
              <a:t>How to build a house price predictor?</a:t>
            </a:r>
          </a:p>
          <a:p>
            <a:r>
              <a:rPr lang="en-US" dirty="0"/>
              <a:t>Using </a:t>
            </a:r>
            <a:r>
              <a:rPr lang="en-US" b="1" u="sng" dirty="0"/>
              <a:t>inputs (features)</a:t>
            </a:r>
            <a:r>
              <a:rPr lang="en-US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</a:t>
            </a:r>
            <a:r>
              <a:rPr lang="en-US" baseline="-25000" dirty="0"/>
              <a:t>1 </a:t>
            </a:r>
            <a:r>
              <a:rPr lang="en-US" dirty="0"/>
              <a:t>– </a:t>
            </a:r>
            <a:r>
              <a:rPr lang="en-US" dirty="0" err="1"/>
              <a:t>SqFt</a:t>
            </a:r>
            <a:r>
              <a:rPr lang="en-US" dirty="0"/>
              <a:t> Building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</a:t>
            </a:r>
            <a:r>
              <a:rPr lang="en-US" baseline="-25000" dirty="0"/>
              <a:t>2 </a:t>
            </a:r>
            <a:r>
              <a:rPr lang="en-US" dirty="0"/>
              <a:t>– </a:t>
            </a:r>
            <a:r>
              <a:rPr lang="en-US" dirty="0" err="1"/>
              <a:t>SqFt</a:t>
            </a:r>
            <a:r>
              <a:rPr lang="en-US" dirty="0"/>
              <a:t> Land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</a:t>
            </a:r>
            <a:r>
              <a:rPr lang="en-US" baseline="-25000" dirty="0"/>
              <a:t>3 </a:t>
            </a:r>
            <a:r>
              <a:rPr lang="en-US" dirty="0"/>
              <a:t>– # Bedrooms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</a:t>
            </a:r>
            <a:r>
              <a:rPr lang="en-US" baseline="-25000" dirty="0"/>
              <a:t>4 </a:t>
            </a:r>
            <a:r>
              <a:rPr lang="en-US" dirty="0"/>
              <a:t>– Local School Rating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21F3510-22DC-4695-8F20-85609EA1D4B9}"/>
              </a:ext>
            </a:extLst>
          </p:cNvPr>
          <p:cNvSpPr/>
          <p:nvPr/>
        </p:nvSpPr>
        <p:spPr>
          <a:xfrm>
            <a:off x="4141996" y="1710823"/>
            <a:ext cx="2199109" cy="4096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791543F-281A-4DB8-BEA8-5A7907B56005}"/>
              </a:ext>
            </a:extLst>
          </p:cNvPr>
          <p:cNvSpPr/>
          <p:nvPr/>
        </p:nvSpPr>
        <p:spPr>
          <a:xfrm rot="8963687">
            <a:off x="4086808" y="3427350"/>
            <a:ext cx="2199109" cy="4096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A3C909-F57B-43B9-A7E8-F506DB7878EA}"/>
              </a:ext>
            </a:extLst>
          </p:cNvPr>
          <p:cNvSpPr/>
          <p:nvPr/>
        </p:nvSpPr>
        <p:spPr>
          <a:xfrm>
            <a:off x="1257173" y="4252681"/>
            <a:ext cx="1037433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How do we set Weights?</a:t>
            </a:r>
          </a:p>
          <a:p>
            <a:r>
              <a:rPr lang="en-US" i="1" dirty="0"/>
              <a:t>(Remember the Monkeys writing </a:t>
            </a:r>
            <a:r>
              <a:rPr lang="en-US" i="1" dirty="0" err="1"/>
              <a:t>Shakepeare</a:t>
            </a:r>
            <a:r>
              <a:rPr lang="en-US" i="1" dirty="0"/>
              <a:t>?  -- we can keep guessing until we find optimal one ?)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b="1" i="1" dirty="0"/>
              <a:t>historical data to </a:t>
            </a:r>
            <a:r>
              <a:rPr lang="en-US" b="1" i="1" u="sng" dirty="0"/>
              <a:t>learn </a:t>
            </a:r>
            <a:r>
              <a:rPr lang="en-US" dirty="0"/>
              <a:t>“weights” W</a:t>
            </a:r>
            <a:r>
              <a:rPr lang="en-US" baseline="-25000" dirty="0"/>
              <a:t>o-n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Iterate until you find the optimal set of W</a:t>
            </a:r>
            <a:r>
              <a:rPr lang="en-US" baseline="-25000" dirty="0"/>
              <a:t>o-n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This process is called </a:t>
            </a:r>
            <a:r>
              <a:rPr lang="en-US" b="1" i="1" dirty="0"/>
              <a:t>Training the model !!!</a:t>
            </a:r>
          </a:p>
          <a:p>
            <a:r>
              <a:rPr lang="en-US" b="1" i="1" dirty="0"/>
              <a:t>	</a:t>
            </a:r>
          </a:p>
          <a:p>
            <a:r>
              <a:rPr lang="en-US" b="1" i="1" dirty="0"/>
              <a:t>			Eventually solve the optimization problem, p(X) = 100k + 0.22*</a:t>
            </a:r>
            <a:r>
              <a:rPr lang="en-US" b="1" dirty="0"/>
              <a:t>X</a:t>
            </a:r>
            <a:r>
              <a:rPr lang="en-US" b="1" baseline="-25000" dirty="0"/>
              <a:t>1</a:t>
            </a:r>
            <a:r>
              <a:rPr lang="en-US" b="1" dirty="0"/>
              <a:t> + -0.08*X</a:t>
            </a:r>
            <a:r>
              <a:rPr lang="en-US" b="1" baseline="-25000" dirty="0"/>
              <a:t>2</a:t>
            </a:r>
            <a:r>
              <a:rPr lang="en-US" b="1" dirty="0"/>
              <a:t> + 0.87*X</a:t>
            </a:r>
            <a:r>
              <a:rPr lang="en-US" b="1" baseline="-25000" dirty="0"/>
              <a:t>3 </a:t>
            </a:r>
            <a:r>
              <a:rPr lang="en-US" b="1" dirty="0"/>
              <a:t>+ ….</a:t>
            </a:r>
            <a:endParaRPr lang="en-US" b="1" i="1" dirty="0"/>
          </a:p>
          <a:p>
            <a:endParaRPr lang="en-US" i="1" dirty="0"/>
          </a:p>
          <a:p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A40A5B-55A6-4273-BEAF-477810459774}"/>
              </a:ext>
            </a:extLst>
          </p:cNvPr>
          <p:cNvSpPr txBox="1"/>
          <p:nvPr/>
        </p:nvSpPr>
        <p:spPr>
          <a:xfrm>
            <a:off x="9643979" y="118979"/>
            <a:ext cx="2422358" cy="646331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More Simplification Needed</a:t>
            </a:r>
          </a:p>
        </p:txBody>
      </p:sp>
    </p:spTree>
    <p:extLst>
      <p:ext uri="{BB962C8B-B14F-4D97-AF65-F5344CB8AC3E}">
        <p14:creationId xmlns:p14="http://schemas.microsoft.com/office/powerpoint/2010/main" val="4076811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10374338" cy="987729"/>
          </a:xfrm>
        </p:spPr>
        <p:txBody>
          <a:bodyPr>
            <a:noAutofit/>
          </a:bodyPr>
          <a:lstStyle/>
          <a:p>
            <a:r>
              <a:rPr lang="en-US" sz="3600" b="1" u="sng" dirty="0"/>
              <a:t>Training a Simple Linear Model - </a:t>
            </a:r>
            <a:r>
              <a:rPr lang="en-US" sz="3600" u="sng" dirty="0"/>
              <a:t>example (0)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1EC543-1113-4EC4-B98F-317D59E16CCE}"/>
              </a:ext>
            </a:extLst>
          </p:cNvPr>
          <p:cNvSpPr txBox="1"/>
          <p:nvPr/>
        </p:nvSpPr>
        <p:spPr>
          <a:xfrm>
            <a:off x="6598772" y="980302"/>
            <a:ext cx="50928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Simple “Linear” model:</a:t>
            </a:r>
          </a:p>
          <a:p>
            <a:r>
              <a:rPr lang="en-US" dirty="0"/>
              <a:t>p(X) =  A*X</a:t>
            </a:r>
            <a:r>
              <a:rPr lang="en-US" baseline="-25000" dirty="0"/>
              <a:t>1 </a:t>
            </a:r>
            <a:r>
              <a:rPr lang="en-US" dirty="0"/>
              <a:t>(</a:t>
            </a:r>
            <a:r>
              <a:rPr lang="en-US" dirty="0" err="1"/>
              <a:t>SqFt</a:t>
            </a:r>
            <a:r>
              <a:rPr lang="en-US" dirty="0"/>
              <a:t> Building) + B*X</a:t>
            </a:r>
            <a:r>
              <a:rPr lang="en-US" baseline="-25000" dirty="0"/>
              <a:t>2 </a:t>
            </a:r>
            <a:r>
              <a:rPr lang="en-US" dirty="0"/>
              <a:t>(</a:t>
            </a:r>
            <a:r>
              <a:rPr lang="en-US" dirty="0" err="1"/>
              <a:t>SqFt</a:t>
            </a:r>
            <a:r>
              <a:rPr lang="en-US" dirty="0"/>
              <a:t> Land) + C*X</a:t>
            </a:r>
            <a:r>
              <a:rPr lang="en-US" baseline="-25000" dirty="0"/>
              <a:t>3 </a:t>
            </a:r>
            <a:r>
              <a:rPr lang="en-US" dirty="0"/>
              <a:t>(# Bedrooms) + D*X</a:t>
            </a:r>
            <a:r>
              <a:rPr lang="en-US" baseline="-25000" dirty="0"/>
              <a:t>4 </a:t>
            </a:r>
            <a:r>
              <a:rPr lang="en-US" dirty="0"/>
              <a:t>(School Rating)</a:t>
            </a:r>
          </a:p>
          <a:p>
            <a:endParaRPr lang="en-US" dirty="0"/>
          </a:p>
          <a:p>
            <a:r>
              <a:rPr lang="en-US" dirty="0"/>
              <a:t>Where A,B,C,D are some “weights” on each input, general form A,B,C,D = W</a:t>
            </a:r>
            <a:r>
              <a:rPr lang="en-US" baseline="-25000" dirty="0"/>
              <a:t>0-3</a:t>
            </a:r>
            <a:endParaRPr lang="en-US" dirty="0"/>
          </a:p>
          <a:p>
            <a:endParaRPr lang="en-US" dirty="0"/>
          </a:p>
          <a:p>
            <a:r>
              <a:rPr lang="en-US" dirty="0"/>
              <a:t>Simple linear model:</a:t>
            </a:r>
          </a:p>
          <a:p>
            <a:r>
              <a:rPr lang="en-US" dirty="0"/>
              <a:t>   p(X) = W</a:t>
            </a:r>
            <a:r>
              <a:rPr lang="en-US" baseline="-25000" dirty="0"/>
              <a:t>0</a:t>
            </a:r>
            <a:r>
              <a:rPr lang="en-US" dirty="0"/>
              <a:t> + W</a:t>
            </a:r>
            <a:r>
              <a:rPr lang="en-US" baseline="-25000" dirty="0"/>
              <a:t>1</a:t>
            </a:r>
            <a:r>
              <a:rPr lang="en-US" dirty="0"/>
              <a:t>*X</a:t>
            </a:r>
            <a:r>
              <a:rPr lang="en-US" baseline="-25000" dirty="0"/>
              <a:t>1</a:t>
            </a:r>
            <a:r>
              <a:rPr lang="en-US" dirty="0"/>
              <a:t>  (+ W</a:t>
            </a:r>
            <a:r>
              <a:rPr lang="en-US" baseline="-25000" dirty="0"/>
              <a:t>2</a:t>
            </a:r>
            <a:r>
              <a:rPr lang="en-US" dirty="0"/>
              <a:t>*X</a:t>
            </a:r>
            <a:r>
              <a:rPr lang="en-US" baseline="-25000" dirty="0"/>
              <a:t>2</a:t>
            </a:r>
            <a:r>
              <a:rPr lang="en-US" dirty="0"/>
              <a:t> + W</a:t>
            </a:r>
            <a:r>
              <a:rPr lang="en-US" baseline="-25000" dirty="0"/>
              <a:t>3</a:t>
            </a:r>
            <a:r>
              <a:rPr lang="en-US" dirty="0"/>
              <a:t>*X</a:t>
            </a:r>
            <a:r>
              <a:rPr lang="en-US" baseline="-25000" dirty="0"/>
              <a:t>3 </a:t>
            </a:r>
            <a:r>
              <a:rPr lang="en-US" dirty="0"/>
              <a:t>+ ….)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41B682-4AEE-4489-B14F-959A7598F4CE}"/>
              </a:ext>
            </a:extLst>
          </p:cNvPr>
          <p:cNvSpPr txBox="1"/>
          <p:nvPr/>
        </p:nvSpPr>
        <p:spPr>
          <a:xfrm>
            <a:off x="1141560" y="980302"/>
            <a:ext cx="37871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Example:</a:t>
            </a:r>
          </a:p>
          <a:p>
            <a:r>
              <a:rPr lang="en-US" dirty="0"/>
              <a:t>How to build a house price predictor?</a:t>
            </a:r>
          </a:p>
          <a:p>
            <a:r>
              <a:rPr lang="en-US" dirty="0"/>
              <a:t>Using </a:t>
            </a:r>
            <a:r>
              <a:rPr lang="en-US" b="1" u="sng" dirty="0"/>
              <a:t>inputs (features)</a:t>
            </a:r>
            <a:r>
              <a:rPr lang="en-US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</a:t>
            </a:r>
            <a:r>
              <a:rPr lang="en-US" baseline="-25000" dirty="0"/>
              <a:t>1 </a:t>
            </a:r>
            <a:r>
              <a:rPr lang="en-US" dirty="0"/>
              <a:t>– </a:t>
            </a:r>
            <a:r>
              <a:rPr lang="en-US" dirty="0" err="1"/>
              <a:t>SqFt</a:t>
            </a:r>
            <a:r>
              <a:rPr lang="en-US" dirty="0"/>
              <a:t> Building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</a:t>
            </a:r>
            <a:r>
              <a:rPr lang="en-US" baseline="-25000" dirty="0"/>
              <a:t>2 </a:t>
            </a:r>
            <a:r>
              <a:rPr lang="en-US" dirty="0"/>
              <a:t>– </a:t>
            </a:r>
            <a:r>
              <a:rPr lang="en-US" dirty="0" err="1"/>
              <a:t>SqFt</a:t>
            </a:r>
            <a:r>
              <a:rPr lang="en-US" dirty="0"/>
              <a:t> Land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</a:t>
            </a:r>
            <a:r>
              <a:rPr lang="en-US" baseline="-25000" dirty="0"/>
              <a:t>3 </a:t>
            </a:r>
            <a:r>
              <a:rPr lang="en-US" dirty="0"/>
              <a:t>– # Bedrooms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</a:t>
            </a:r>
            <a:r>
              <a:rPr lang="en-US" baseline="-25000" dirty="0"/>
              <a:t>4 </a:t>
            </a:r>
            <a:r>
              <a:rPr lang="en-US" dirty="0"/>
              <a:t>– Local School Rating (1 best)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A40A5B-55A6-4273-BEAF-477810459774}"/>
              </a:ext>
            </a:extLst>
          </p:cNvPr>
          <p:cNvSpPr txBox="1"/>
          <p:nvPr/>
        </p:nvSpPr>
        <p:spPr>
          <a:xfrm>
            <a:off x="9643979" y="118979"/>
            <a:ext cx="2422358" cy="646331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More Simplification Needed</a:t>
            </a:r>
          </a:p>
        </p:txBody>
      </p:sp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3C2BAEFF-A9C1-482D-83CE-BF92A187A7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177377"/>
              </p:ext>
            </p:extLst>
          </p:nvPr>
        </p:nvGraphicFramePr>
        <p:xfrm>
          <a:off x="951248" y="3089613"/>
          <a:ext cx="481248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7527">
                  <a:extLst>
                    <a:ext uri="{9D8B030D-6E8A-4147-A177-3AD203B41FA5}">
                      <a16:colId xmlns:a16="http://schemas.microsoft.com/office/drawing/2014/main" val="3871842839"/>
                    </a:ext>
                  </a:extLst>
                </a:gridCol>
                <a:gridCol w="1121516">
                  <a:extLst>
                    <a:ext uri="{9D8B030D-6E8A-4147-A177-3AD203B41FA5}">
                      <a16:colId xmlns:a16="http://schemas.microsoft.com/office/drawing/2014/main" val="3466899256"/>
                    </a:ext>
                  </a:extLst>
                </a:gridCol>
                <a:gridCol w="1077959">
                  <a:extLst>
                    <a:ext uri="{9D8B030D-6E8A-4147-A177-3AD203B41FA5}">
                      <a16:colId xmlns:a16="http://schemas.microsoft.com/office/drawing/2014/main" val="1377014734"/>
                    </a:ext>
                  </a:extLst>
                </a:gridCol>
                <a:gridCol w="892742">
                  <a:extLst>
                    <a:ext uri="{9D8B030D-6E8A-4147-A177-3AD203B41FA5}">
                      <a16:colId xmlns:a16="http://schemas.microsoft.com/office/drawing/2014/main" val="425140575"/>
                    </a:ext>
                  </a:extLst>
                </a:gridCol>
                <a:gridCol w="892742">
                  <a:extLst>
                    <a:ext uri="{9D8B030D-6E8A-4147-A177-3AD203B41FA5}">
                      <a16:colId xmlns:a16="http://schemas.microsoft.com/office/drawing/2014/main" val="2332836409"/>
                    </a:ext>
                  </a:extLst>
                </a:gridCol>
              </a:tblGrid>
              <a:tr h="26736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sqFtHouse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sqFtLand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Bedrooms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School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527998"/>
                  </a:ext>
                </a:extLst>
              </a:tr>
              <a:tr h="23936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150k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296782"/>
                  </a:ext>
                </a:extLst>
              </a:tr>
              <a:tr h="23936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250k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3500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154656"/>
                  </a:ext>
                </a:extLst>
              </a:tr>
              <a:tr h="23936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225k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0663932"/>
                  </a:ext>
                </a:extLst>
              </a:tr>
              <a:tr h="23936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200k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dirty="0"/>
                        <a:t>2500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dirty="0"/>
                        <a:t>8000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970952"/>
                  </a:ext>
                </a:extLst>
              </a:tr>
              <a:tr h="23936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180k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dirty="0"/>
                        <a:t>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dirty="0"/>
                        <a:t>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511139"/>
                  </a:ext>
                </a:extLst>
              </a:tr>
            </a:tbl>
          </a:graphicData>
        </a:graphic>
      </p:graphicFrame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836B800D-7C83-4338-A688-F97335765F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9181882"/>
              </p:ext>
            </p:extLst>
          </p:nvPr>
        </p:nvGraphicFramePr>
        <p:xfrm>
          <a:off x="6428268" y="3689289"/>
          <a:ext cx="4875300" cy="2512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F96D460-39AA-43D8-A95D-3CA9A7529479}"/>
              </a:ext>
            </a:extLst>
          </p:cNvPr>
          <p:cNvSpPr txBox="1"/>
          <p:nvPr/>
        </p:nvSpPr>
        <p:spPr>
          <a:xfrm>
            <a:off x="6609436" y="6212036"/>
            <a:ext cx="4906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to set W</a:t>
            </a:r>
            <a:r>
              <a:rPr lang="en-US" baseline="-25000" dirty="0"/>
              <a:t>0</a:t>
            </a:r>
            <a:r>
              <a:rPr lang="en-US" dirty="0"/>
              <a:t> and W</a:t>
            </a:r>
            <a:r>
              <a:rPr lang="en-US" baseline="-25000" dirty="0"/>
              <a:t>1</a:t>
            </a:r>
            <a:r>
              <a:rPr lang="en-US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806265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10374338" cy="987729"/>
          </a:xfrm>
        </p:spPr>
        <p:txBody>
          <a:bodyPr>
            <a:noAutofit/>
          </a:bodyPr>
          <a:lstStyle/>
          <a:p>
            <a:r>
              <a:rPr lang="en-US" sz="3600" b="1" u="sng" dirty="0"/>
              <a:t>Training a Simple Linear Model - </a:t>
            </a:r>
            <a:r>
              <a:rPr lang="en-US" sz="3600" u="sng" dirty="0"/>
              <a:t>example (0)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A40A5B-55A6-4273-BEAF-477810459774}"/>
              </a:ext>
            </a:extLst>
          </p:cNvPr>
          <p:cNvSpPr txBox="1"/>
          <p:nvPr/>
        </p:nvSpPr>
        <p:spPr>
          <a:xfrm>
            <a:off x="3411854" y="1983289"/>
            <a:ext cx="2422358" cy="2862322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Maybe a diagram showing linear reg weights and how they are calibrated…   or solver vs training?</a:t>
            </a:r>
          </a:p>
          <a:p>
            <a:endParaRPr lang="en-US" dirty="0"/>
          </a:p>
          <a:p>
            <a:r>
              <a:rPr lang="en-US" dirty="0"/>
              <a:t>Training is like </a:t>
            </a:r>
            <a:r>
              <a:rPr lang="en-US" dirty="0" err="1"/>
              <a:t>calibraton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475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/>
          <a:lstStyle/>
          <a:p>
            <a:r>
              <a:rPr lang="en-US" dirty="0"/>
              <a:t>Logistic Regression –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E8DCC-CEBE-42F0-BEE6-20CE76875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570" y="1023667"/>
            <a:ext cx="9146874" cy="905787"/>
          </a:xfrm>
        </p:spPr>
        <p:txBody>
          <a:bodyPr>
            <a:normAutofit/>
          </a:bodyPr>
          <a:lstStyle/>
          <a:p>
            <a:r>
              <a:rPr lang="en-US" dirty="0"/>
              <a:t>Using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baseline="-25000" dirty="0"/>
              <a:t> </a:t>
            </a:r>
            <a:r>
              <a:rPr lang="en-US" dirty="0"/>
              <a:t>- feature inputs, calculate a probability of Y or N (1 or 0)</a:t>
            </a:r>
          </a:p>
          <a:p>
            <a:r>
              <a:rPr lang="en-US" dirty="0"/>
              <a:t>Example E-mail Spam Detector – 4 feature “scores” generates a +/- result</a:t>
            </a:r>
          </a:p>
          <a:p>
            <a:endParaRPr lang="en-US" i="0" dirty="0"/>
          </a:p>
          <a:p>
            <a:endParaRPr lang="en-US" i="0" dirty="0"/>
          </a:p>
          <a:p>
            <a:endParaRPr lang="en-US" i="0" dirty="0"/>
          </a:p>
          <a:p>
            <a:pPr marL="530352" lvl="1" indent="0">
              <a:buNone/>
            </a:pPr>
            <a:endParaRPr lang="en-US" i="0" dirty="0"/>
          </a:p>
          <a:p>
            <a:pPr lvl="1"/>
            <a:endParaRPr lang="en-US" i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02D6586-DAC7-4A08-BAC8-024011905289}"/>
              </a:ext>
            </a:extLst>
          </p:cNvPr>
          <p:cNvSpPr/>
          <p:nvPr/>
        </p:nvSpPr>
        <p:spPr>
          <a:xfrm>
            <a:off x="1257353" y="1877439"/>
            <a:ext cx="1372953" cy="571346"/>
          </a:xfrm>
          <a:custGeom>
            <a:avLst/>
            <a:gdLst>
              <a:gd name="connsiteX0" fmla="*/ 0 w 1353343"/>
              <a:gd name="connsiteY0" fmla="*/ 676672 h 1353343"/>
              <a:gd name="connsiteX1" fmla="*/ 676672 w 1353343"/>
              <a:gd name="connsiteY1" fmla="*/ 0 h 1353343"/>
              <a:gd name="connsiteX2" fmla="*/ 1353344 w 1353343"/>
              <a:gd name="connsiteY2" fmla="*/ 676672 h 1353343"/>
              <a:gd name="connsiteX3" fmla="*/ 676672 w 1353343"/>
              <a:gd name="connsiteY3" fmla="*/ 1353344 h 1353343"/>
              <a:gd name="connsiteX4" fmla="*/ 0 w 1353343"/>
              <a:gd name="connsiteY4" fmla="*/ 676672 h 135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3343" h="1353343">
                <a:moveTo>
                  <a:pt x="0" y="676672"/>
                </a:moveTo>
                <a:cubicBezTo>
                  <a:pt x="0" y="302956"/>
                  <a:pt x="302956" y="0"/>
                  <a:pt x="676672" y="0"/>
                </a:cubicBezTo>
                <a:cubicBezTo>
                  <a:pt x="1050388" y="0"/>
                  <a:pt x="1353344" y="302956"/>
                  <a:pt x="1353344" y="676672"/>
                </a:cubicBezTo>
                <a:cubicBezTo>
                  <a:pt x="1353344" y="1050388"/>
                  <a:pt x="1050388" y="1353344"/>
                  <a:pt x="676672" y="1353344"/>
                </a:cubicBezTo>
                <a:cubicBezTo>
                  <a:pt x="302956" y="1353344"/>
                  <a:pt x="0" y="1050388"/>
                  <a:pt x="0" y="676672"/>
                </a:cubicBezTo>
                <a:close/>
              </a:path>
            </a:pathLst>
          </a:custGeom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19782" tIns="219782" rIns="219782" bIns="219782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/>
              <a:t>X</a:t>
            </a:r>
            <a:r>
              <a:rPr lang="en-US" sz="1400" baseline="-25000" dirty="0"/>
              <a:t>1</a:t>
            </a:r>
            <a:r>
              <a:rPr lang="en-US" sz="1600" kern="1200" dirty="0"/>
              <a:t>“Urgent”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CAE2447-0E86-4F87-B86B-2A8C615D0CEC}"/>
              </a:ext>
            </a:extLst>
          </p:cNvPr>
          <p:cNvSpPr/>
          <p:nvPr/>
        </p:nvSpPr>
        <p:spPr>
          <a:xfrm>
            <a:off x="1278653" y="2475676"/>
            <a:ext cx="1372953" cy="571346"/>
          </a:xfrm>
          <a:custGeom>
            <a:avLst/>
            <a:gdLst>
              <a:gd name="connsiteX0" fmla="*/ 0 w 1353343"/>
              <a:gd name="connsiteY0" fmla="*/ 676672 h 1353343"/>
              <a:gd name="connsiteX1" fmla="*/ 676672 w 1353343"/>
              <a:gd name="connsiteY1" fmla="*/ 0 h 1353343"/>
              <a:gd name="connsiteX2" fmla="*/ 1353344 w 1353343"/>
              <a:gd name="connsiteY2" fmla="*/ 676672 h 1353343"/>
              <a:gd name="connsiteX3" fmla="*/ 676672 w 1353343"/>
              <a:gd name="connsiteY3" fmla="*/ 1353344 h 1353343"/>
              <a:gd name="connsiteX4" fmla="*/ 0 w 1353343"/>
              <a:gd name="connsiteY4" fmla="*/ 676672 h 135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3343" h="1353343">
                <a:moveTo>
                  <a:pt x="0" y="676672"/>
                </a:moveTo>
                <a:cubicBezTo>
                  <a:pt x="0" y="302956"/>
                  <a:pt x="302956" y="0"/>
                  <a:pt x="676672" y="0"/>
                </a:cubicBezTo>
                <a:cubicBezTo>
                  <a:pt x="1050388" y="0"/>
                  <a:pt x="1353344" y="302956"/>
                  <a:pt x="1353344" y="676672"/>
                </a:cubicBezTo>
                <a:cubicBezTo>
                  <a:pt x="1353344" y="1050388"/>
                  <a:pt x="1050388" y="1353344"/>
                  <a:pt x="676672" y="1353344"/>
                </a:cubicBezTo>
                <a:cubicBezTo>
                  <a:pt x="302956" y="1353344"/>
                  <a:pt x="0" y="1050388"/>
                  <a:pt x="0" y="676672"/>
                </a:cubicBezTo>
                <a:close/>
              </a:path>
            </a:pathLst>
          </a:custGeom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19782" tIns="219782" rIns="219782" bIns="219782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/>
              <a:t>X</a:t>
            </a:r>
            <a:r>
              <a:rPr lang="en-US" sz="1400" baseline="-25000" dirty="0"/>
              <a:t>2</a:t>
            </a:r>
            <a:r>
              <a:rPr lang="en-US" sz="1600" kern="1200" dirty="0"/>
              <a:t>“Help”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EE3B496-6FB3-4788-B3BB-C8406F1ED42A}"/>
              </a:ext>
            </a:extLst>
          </p:cNvPr>
          <p:cNvSpPr/>
          <p:nvPr/>
        </p:nvSpPr>
        <p:spPr>
          <a:xfrm>
            <a:off x="1287703" y="3079455"/>
            <a:ext cx="1372953" cy="571346"/>
          </a:xfrm>
          <a:custGeom>
            <a:avLst/>
            <a:gdLst>
              <a:gd name="connsiteX0" fmla="*/ 0 w 1353343"/>
              <a:gd name="connsiteY0" fmla="*/ 676672 h 1353343"/>
              <a:gd name="connsiteX1" fmla="*/ 676672 w 1353343"/>
              <a:gd name="connsiteY1" fmla="*/ 0 h 1353343"/>
              <a:gd name="connsiteX2" fmla="*/ 1353344 w 1353343"/>
              <a:gd name="connsiteY2" fmla="*/ 676672 h 1353343"/>
              <a:gd name="connsiteX3" fmla="*/ 676672 w 1353343"/>
              <a:gd name="connsiteY3" fmla="*/ 1353344 h 1353343"/>
              <a:gd name="connsiteX4" fmla="*/ 0 w 1353343"/>
              <a:gd name="connsiteY4" fmla="*/ 676672 h 135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3343" h="1353343">
                <a:moveTo>
                  <a:pt x="0" y="676672"/>
                </a:moveTo>
                <a:cubicBezTo>
                  <a:pt x="0" y="302956"/>
                  <a:pt x="302956" y="0"/>
                  <a:pt x="676672" y="0"/>
                </a:cubicBezTo>
                <a:cubicBezTo>
                  <a:pt x="1050388" y="0"/>
                  <a:pt x="1353344" y="302956"/>
                  <a:pt x="1353344" y="676672"/>
                </a:cubicBezTo>
                <a:cubicBezTo>
                  <a:pt x="1353344" y="1050388"/>
                  <a:pt x="1050388" y="1353344"/>
                  <a:pt x="676672" y="1353344"/>
                </a:cubicBezTo>
                <a:cubicBezTo>
                  <a:pt x="302956" y="1353344"/>
                  <a:pt x="0" y="1050388"/>
                  <a:pt x="0" y="676672"/>
                </a:cubicBezTo>
                <a:close/>
              </a:path>
            </a:pathLst>
          </a:custGeom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19782" tIns="219782" rIns="219782" bIns="219782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/>
              <a:t>X</a:t>
            </a:r>
            <a:r>
              <a:rPr lang="en-US" sz="1400" baseline="-25000" dirty="0"/>
              <a:t>3</a:t>
            </a:r>
            <a:r>
              <a:rPr lang="en-US" sz="1600" kern="1200" dirty="0"/>
              <a:t>“Audit”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A95F87B-CCC9-45E7-BE21-68B4741A50C2}"/>
              </a:ext>
            </a:extLst>
          </p:cNvPr>
          <p:cNvSpPr/>
          <p:nvPr/>
        </p:nvSpPr>
        <p:spPr>
          <a:xfrm>
            <a:off x="1259525" y="3690312"/>
            <a:ext cx="1372953" cy="571346"/>
          </a:xfrm>
          <a:custGeom>
            <a:avLst/>
            <a:gdLst>
              <a:gd name="connsiteX0" fmla="*/ 0 w 1353343"/>
              <a:gd name="connsiteY0" fmla="*/ 676672 h 1353343"/>
              <a:gd name="connsiteX1" fmla="*/ 676672 w 1353343"/>
              <a:gd name="connsiteY1" fmla="*/ 0 h 1353343"/>
              <a:gd name="connsiteX2" fmla="*/ 1353344 w 1353343"/>
              <a:gd name="connsiteY2" fmla="*/ 676672 h 1353343"/>
              <a:gd name="connsiteX3" fmla="*/ 676672 w 1353343"/>
              <a:gd name="connsiteY3" fmla="*/ 1353344 h 1353343"/>
              <a:gd name="connsiteX4" fmla="*/ 0 w 1353343"/>
              <a:gd name="connsiteY4" fmla="*/ 676672 h 135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3343" h="1353343">
                <a:moveTo>
                  <a:pt x="0" y="676672"/>
                </a:moveTo>
                <a:cubicBezTo>
                  <a:pt x="0" y="302956"/>
                  <a:pt x="302956" y="0"/>
                  <a:pt x="676672" y="0"/>
                </a:cubicBezTo>
                <a:cubicBezTo>
                  <a:pt x="1050388" y="0"/>
                  <a:pt x="1353344" y="302956"/>
                  <a:pt x="1353344" y="676672"/>
                </a:cubicBezTo>
                <a:cubicBezTo>
                  <a:pt x="1353344" y="1050388"/>
                  <a:pt x="1050388" y="1353344"/>
                  <a:pt x="676672" y="1353344"/>
                </a:cubicBezTo>
                <a:cubicBezTo>
                  <a:pt x="302956" y="1353344"/>
                  <a:pt x="0" y="1050388"/>
                  <a:pt x="0" y="676672"/>
                </a:cubicBezTo>
                <a:close/>
              </a:path>
            </a:pathLst>
          </a:custGeom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19782" tIns="219782" rIns="219782" bIns="219782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/>
              <a:t>X</a:t>
            </a:r>
            <a:r>
              <a:rPr lang="en-US" sz="1400" baseline="-25000" dirty="0"/>
              <a:t>4</a:t>
            </a:r>
            <a:r>
              <a:rPr lang="en-US" sz="1600" kern="1200" dirty="0"/>
              <a:t>“Hello”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2A4BF0D-E35D-486A-B009-F42B7236C01B}"/>
              </a:ext>
            </a:extLst>
          </p:cNvPr>
          <p:cNvSpPr/>
          <p:nvPr/>
        </p:nvSpPr>
        <p:spPr>
          <a:xfrm>
            <a:off x="5163289" y="2487051"/>
            <a:ext cx="1630980" cy="905787"/>
          </a:xfrm>
          <a:custGeom>
            <a:avLst/>
            <a:gdLst>
              <a:gd name="connsiteX0" fmla="*/ 0 w 1353343"/>
              <a:gd name="connsiteY0" fmla="*/ 676672 h 1353343"/>
              <a:gd name="connsiteX1" fmla="*/ 676672 w 1353343"/>
              <a:gd name="connsiteY1" fmla="*/ 0 h 1353343"/>
              <a:gd name="connsiteX2" fmla="*/ 1353344 w 1353343"/>
              <a:gd name="connsiteY2" fmla="*/ 676672 h 1353343"/>
              <a:gd name="connsiteX3" fmla="*/ 676672 w 1353343"/>
              <a:gd name="connsiteY3" fmla="*/ 1353344 h 1353343"/>
              <a:gd name="connsiteX4" fmla="*/ 0 w 1353343"/>
              <a:gd name="connsiteY4" fmla="*/ 676672 h 135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3343" h="1353343">
                <a:moveTo>
                  <a:pt x="0" y="676672"/>
                </a:moveTo>
                <a:cubicBezTo>
                  <a:pt x="0" y="302956"/>
                  <a:pt x="302956" y="0"/>
                  <a:pt x="676672" y="0"/>
                </a:cubicBezTo>
                <a:cubicBezTo>
                  <a:pt x="1050388" y="0"/>
                  <a:pt x="1353344" y="302956"/>
                  <a:pt x="1353344" y="676672"/>
                </a:cubicBezTo>
                <a:cubicBezTo>
                  <a:pt x="1353344" y="1050388"/>
                  <a:pt x="1050388" y="1353344"/>
                  <a:pt x="676672" y="1353344"/>
                </a:cubicBezTo>
                <a:cubicBezTo>
                  <a:pt x="302956" y="1353344"/>
                  <a:pt x="0" y="1050388"/>
                  <a:pt x="0" y="676672"/>
                </a:cubicBezTo>
                <a:close/>
              </a:path>
            </a:pathLst>
          </a:cu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19782" tIns="219782" rIns="219782" bIns="219782" numCol="1" spcCol="1270" anchor="ctr" anchorCtr="0">
            <a:noAutofit/>
          </a:bodyPr>
          <a:lstStyle/>
          <a:p>
            <a:pPr marL="0" lvl="0" indent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 dirty="0"/>
              <a:t>  </a:t>
            </a:r>
            <a:r>
              <a:rPr lang="en-US" sz="1700" b="1" kern="1200" dirty="0"/>
              <a:t>Logistic F</a:t>
            </a:r>
          </a:p>
          <a:p>
            <a:pPr marL="114300" lvl="1" indent="-114300" algn="l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300" kern="1200" dirty="0"/>
              <a:t>Sigmoid, </a:t>
            </a:r>
            <a:r>
              <a:rPr lang="en-US" sz="1300" kern="1200" dirty="0" err="1"/>
              <a:t>Relu</a:t>
            </a:r>
            <a:r>
              <a:rPr lang="en-US" sz="1300" kern="1200" dirty="0"/>
              <a:t>, </a:t>
            </a:r>
            <a:r>
              <a:rPr lang="en-US" sz="1300" kern="1200" dirty="0" err="1"/>
              <a:t>TanH</a:t>
            </a:r>
            <a:r>
              <a:rPr lang="en-US" sz="1300" kern="1200" dirty="0"/>
              <a:t> Function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093AE85-0055-461A-B72B-1C65E39855BD}"/>
              </a:ext>
            </a:extLst>
          </p:cNvPr>
          <p:cNvSpPr/>
          <p:nvPr/>
        </p:nvSpPr>
        <p:spPr>
          <a:xfrm>
            <a:off x="8752472" y="2584550"/>
            <a:ext cx="1557741" cy="780577"/>
          </a:xfrm>
          <a:custGeom>
            <a:avLst/>
            <a:gdLst>
              <a:gd name="connsiteX0" fmla="*/ 0 w 1353343"/>
              <a:gd name="connsiteY0" fmla="*/ 676672 h 1353343"/>
              <a:gd name="connsiteX1" fmla="*/ 676672 w 1353343"/>
              <a:gd name="connsiteY1" fmla="*/ 0 h 1353343"/>
              <a:gd name="connsiteX2" fmla="*/ 1353344 w 1353343"/>
              <a:gd name="connsiteY2" fmla="*/ 676672 h 1353343"/>
              <a:gd name="connsiteX3" fmla="*/ 676672 w 1353343"/>
              <a:gd name="connsiteY3" fmla="*/ 1353344 h 1353343"/>
              <a:gd name="connsiteX4" fmla="*/ 0 w 1353343"/>
              <a:gd name="connsiteY4" fmla="*/ 676672 h 135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3343" h="1353343">
                <a:moveTo>
                  <a:pt x="0" y="676672"/>
                </a:moveTo>
                <a:cubicBezTo>
                  <a:pt x="0" y="302956"/>
                  <a:pt x="302956" y="0"/>
                  <a:pt x="676672" y="0"/>
                </a:cubicBezTo>
                <a:cubicBezTo>
                  <a:pt x="1050388" y="0"/>
                  <a:pt x="1353344" y="302956"/>
                  <a:pt x="1353344" y="676672"/>
                </a:cubicBezTo>
                <a:cubicBezTo>
                  <a:pt x="1353344" y="1050388"/>
                  <a:pt x="1050388" y="1353344"/>
                  <a:pt x="676672" y="1353344"/>
                </a:cubicBezTo>
                <a:cubicBezTo>
                  <a:pt x="302956" y="1353344"/>
                  <a:pt x="0" y="1050388"/>
                  <a:pt x="0" y="676672"/>
                </a:cubicBezTo>
                <a:close/>
              </a:path>
            </a:pathLst>
          </a:cu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19782" tIns="219782" rIns="219782" bIns="219782" numCol="1" spcCol="1270" anchor="ctr" anchorCtr="0">
            <a:noAutofit/>
          </a:bodyPr>
          <a:lstStyle/>
          <a:p>
            <a:pPr marL="0" lvl="0" indent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dirty="0"/>
              <a:t>   </a:t>
            </a:r>
            <a:r>
              <a:rPr lang="en-US" sz="1700" b="1" dirty="0"/>
              <a:t>Spam</a:t>
            </a:r>
            <a:r>
              <a:rPr lang="en-US" sz="1700" dirty="0"/>
              <a:t>? </a:t>
            </a:r>
          </a:p>
          <a:p>
            <a:pPr marL="0" lvl="0" indent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dirty="0"/>
              <a:t>1 or 0 (Y/N)</a:t>
            </a:r>
            <a:endParaRPr lang="en-US" sz="1300" kern="12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31ADFF6-A826-4C49-8B4F-16860184D3A0}"/>
              </a:ext>
            </a:extLst>
          </p:cNvPr>
          <p:cNvCxnSpPr>
            <a:cxnSpLocks/>
            <a:stCxn id="17" idx="2"/>
            <a:endCxn id="27" idx="0"/>
          </p:cNvCxnSpPr>
          <p:nvPr/>
        </p:nvCxnSpPr>
        <p:spPr>
          <a:xfrm>
            <a:off x="2630307" y="2163112"/>
            <a:ext cx="2532982" cy="7768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1AF3B24-D975-46C4-9177-A6DAF221B4D5}"/>
              </a:ext>
            </a:extLst>
          </p:cNvPr>
          <p:cNvCxnSpPr>
            <a:cxnSpLocks/>
            <a:stCxn id="19" idx="2"/>
            <a:endCxn id="27" idx="0"/>
          </p:cNvCxnSpPr>
          <p:nvPr/>
        </p:nvCxnSpPr>
        <p:spPr>
          <a:xfrm>
            <a:off x="2651607" y="2761349"/>
            <a:ext cx="2511682" cy="1785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D10AECA-4681-4835-A287-C664A3A37989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 flipV="1">
            <a:off x="2660657" y="2939945"/>
            <a:ext cx="2502632" cy="4251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4C0BC37-4565-4BB1-A39C-BF28694AE103}"/>
              </a:ext>
            </a:extLst>
          </p:cNvPr>
          <p:cNvCxnSpPr>
            <a:cxnSpLocks/>
            <a:stCxn id="23" idx="2"/>
            <a:endCxn id="27" idx="0"/>
          </p:cNvCxnSpPr>
          <p:nvPr/>
        </p:nvCxnSpPr>
        <p:spPr>
          <a:xfrm flipV="1">
            <a:off x="2632479" y="2939945"/>
            <a:ext cx="2530810" cy="10360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1E732D7-D872-4726-92B8-65186C72041F}"/>
              </a:ext>
            </a:extLst>
          </p:cNvPr>
          <p:cNvCxnSpPr>
            <a:cxnSpLocks/>
            <a:stCxn id="27" idx="2"/>
            <a:endCxn id="29" idx="0"/>
          </p:cNvCxnSpPr>
          <p:nvPr/>
        </p:nvCxnSpPr>
        <p:spPr>
          <a:xfrm>
            <a:off x="6794270" y="2939945"/>
            <a:ext cx="1958202" cy="3489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026" name="Picture 2" descr="https://cdn-images-1.medium.com/max/1600/1*RqXFpiNGwdiKBWyLJc_E7g.png">
            <a:extLst>
              <a:ext uri="{FF2B5EF4-FFF2-40B4-BE49-F238E27FC236}">
                <a16:creationId xmlns:a16="http://schemas.microsoft.com/office/drawing/2014/main" id="{B2D00C68-1E9D-4960-8085-00F832A4D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725" y="3494386"/>
            <a:ext cx="2550774" cy="117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0C8D09F-8EE4-44F9-B39D-44FE4F134517}"/>
              </a:ext>
            </a:extLst>
          </p:cNvPr>
          <p:cNvSpPr txBox="1"/>
          <p:nvPr/>
        </p:nvSpPr>
        <p:spPr>
          <a:xfrm>
            <a:off x="3408218" y="2277687"/>
            <a:ext cx="69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8A4B049-2C31-442B-B274-FEA649BFABF6}"/>
              </a:ext>
            </a:extLst>
          </p:cNvPr>
          <p:cNvSpPr txBox="1"/>
          <p:nvPr/>
        </p:nvSpPr>
        <p:spPr>
          <a:xfrm>
            <a:off x="3391668" y="2660259"/>
            <a:ext cx="69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6B4F77A-0D38-46F9-89DB-7ECF9CB68C20}"/>
              </a:ext>
            </a:extLst>
          </p:cNvPr>
          <p:cNvSpPr txBox="1"/>
          <p:nvPr/>
        </p:nvSpPr>
        <p:spPr>
          <a:xfrm>
            <a:off x="3395942" y="3005113"/>
            <a:ext cx="69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F51718B-4840-4E01-85EB-DC82C925BF88}"/>
              </a:ext>
            </a:extLst>
          </p:cNvPr>
          <p:cNvSpPr txBox="1"/>
          <p:nvPr/>
        </p:nvSpPr>
        <p:spPr>
          <a:xfrm>
            <a:off x="3395942" y="3393603"/>
            <a:ext cx="69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CE594F61-141D-49C8-826C-5014698DAB9F}"/>
              </a:ext>
            </a:extLst>
          </p:cNvPr>
          <p:cNvSpPr txBox="1">
            <a:spLocks/>
          </p:cNvSpPr>
          <p:nvPr/>
        </p:nvSpPr>
        <p:spPr>
          <a:xfrm>
            <a:off x="1043483" y="4718161"/>
            <a:ext cx="5163354" cy="1865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/>
              <a:t>Training model sets W</a:t>
            </a:r>
            <a:r>
              <a:rPr lang="en-US" sz="1700" baseline="-25000" dirty="0"/>
              <a:t>1-4</a:t>
            </a:r>
            <a:r>
              <a:rPr lang="en-US" sz="1700" dirty="0"/>
              <a:t> values -1 to 1, </a:t>
            </a:r>
            <a:r>
              <a:rPr lang="en-US" sz="1700" dirty="0" err="1"/>
              <a:t>eg</a:t>
            </a:r>
            <a:r>
              <a:rPr lang="en-US" sz="1700" dirty="0"/>
              <a:t>:</a:t>
            </a:r>
          </a:p>
          <a:p>
            <a:pPr lvl="1"/>
            <a:r>
              <a:rPr lang="en-US" sz="1700" dirty="0"/>
              <a:t>“Urgent” – likely spam, W</a:t>
            </a:r>
            <a:r>
              <a:rPr lang="en-US" sz="1700" baseline="-25000" dirty="0"/>
              <a:t>1 </a:t>
            </a:r>
            <a:r>
              <a:rPr lang="en-US" sz="1700" dirty="0"/>
              <a:t>~ +0.9</a:t>
            </a:r>
          </a:p>
          <a:p>
            <a:pPr lvl="1"/>
            <a:r>
              <a:rPr lang="en-US" sz="1700" dirty="0"/>
              <a:t>“Help” – maybe spam, W</a:t>
            </a:r>
            <a:r>
              <a:rPr lang="en-US" sz="1700" baseline="-25000" dirty="0"/>
              <a:t>2 </a:t>
            </a:r>
            <a:r>
              <a:rPr lang="en-US" sz="1700" dirty="0"/>
              <a:t>~ +0.4</a:t>
            </a:r>
          </a:p>
          <a:p>
            <a:pPr lvl="1"/>
            <a:r>
              <a:rPr lang="en-US" sz="1700" dirty="0"/>
              <a:t>“Audit” – not likely, W</a:t>
            </a:r>
            <a:r>
              <a:rPr lang="en-US" sz="1700" baseline="-25000" dirty="0"/>
              <a:t>3 </a:t>
            </a:r>
            <a:r>
              <a:rPr lang="en-US" sz="1700" dirty="0"/>
              <a:t>~ -0.9</a:t>
            </a:r>
          </a:p>
          <a:p>
            <a:pPr lvl="1"/>
            <a:r>
              <a:rPr lang="en-US" sz="1700" dirty="0"/>
              <a:t>“Hello” – not sure, W</a:t>
            </a:r>
            <a:r>
              <a:rPr lang="en-US" sz="1700" baseline="-25000" dirty="0"/>
              <a:t>4 </a:t>
            </a:r>
            <a:r>
              <a:rPr lang="en-US" sz="1700" dirty="0"/>
              <a:t>~ +0.1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530352" lvl="1" indent="0">
              <a:buFont typeface="Franklin Gothic Book" panose="020B0503020102020204" pitchFamily="34" charset="0"/>
              <a:buNone/>
            </a:pPr>
            <a:endParaRPr lang="en-US" i="0" dirty="0"/>
          </a:p>
          <a:p>
            <a:pPr lvl="1"/>
            <a:endParaRPr lang="en-US" i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C1B3B218-90D6-4918-844B-BC996664E8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837" y="4714260"/>
                <a:ext cx="5494712" cy="18652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84048" indent="-384048" algn="l" defTabSz="914400" rtl="0" eaLnBrk="1" latinLnBrk="0" hangingPunct="1">
                  <a:lnSpc>
                    <a:spcPct val="94000"/>
                  </a:lnSpc>
                  <a:spcBef>
                    <a:spcPts val="10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20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20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8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828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8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2860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6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6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3200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3657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4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4114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/>
                  <a:t>Given new email, evaluate likelihood of spam:</a:t>
                </a:r>
              </a:p>
              <a:p>
                <a:pPr lvl="1"/>
                <a:r>
                  <a:rPr lang="en-US" sz="1600" dirty="0"/>
                  <a:t>h(x) = W</a:t>
                </a:r>
                <a:r>
                  <a:rPr lang="en-US" sz="1600" baseline="-25000" dirty="0"/>
                  <a:t>0</a:t>
                </a:r>
                <a:r>
                  <a:rPr lang="en-US" sz="1600" dirty="0"/>
                  <a:t> + W</a:t>
                </a:r>
                <a:r>
                  <a:rPr lang="en-US" sz="1600" baseline="-25000" dirty="0"/>
                  <a:t>1</a:t>
                </a:r>
                <a:r>
                  <a:rPr lang="en-US" sz="1600" dirty="0"/>
                  <a:t>*X</a:t>
                </a:r>
                <a:r>
                  <a:rPr lang="en-US" sz="1600" baseline="-25000" dirty="0"/>
                  <a:t>1</a:t>
                </a:r>
                <a:r>
                  <a:rPr lang="en-US" sz="1600" dirty="0"/>
                  <a:t> + W</a:t>
                </a:r>
                <a:r>
                  <a:rPr lang="en-US" sz="1600" baseline="-25000" dirty="0"/>
                  <a:t>2</a:t>
                </a:r>
                <a:r>
                  <a:rPr lang="en-US" sz="1600" dirty="0"/>
                  <a:t>*X</a:t>
                </a:r>
                <a:r>
                  <a:rPr lang="en-US" sz="1600" baseline="-25000" dirty="0"/>
                  <a:t>2</a:t>
                </a:r>
                <a:r>
                  <a:rPr lang="en-US" sz="1600" dirty="0"/>
                  <a:t> + W</a:t>
                </a:r>
                <a:r>
                  <a:rPr lang="en-US" sz="1600" baseline="-25000" dirty="0"/>
                  <a:t>3</a:t>
                </a:r>
                <a:r>
                  <a:rPr lang="en-US" sz="1600" dirty="0"/>
                  <a:t>*X</a:t>
                </a:r>
                <a:r>
                  <a:rPr lang="en-US" sz="1600" baseline="-25000" dirty="0"/>
                  <a:t>3 </a:t>
                </a:r>
                <a:r>
                  <a:rPr lang="en-US" sz="1600" dirty="0"/>
                  <a:t>+ ….</a:t>
                </a:r>
              </a:p>
              <a:p>
                <a:pPr lvl="1"/>
                <a:r>
                  <a:rPr lang="en-US" sz="1600" dirty="0"/>
                  <a:t>Heavy spam mail results in h(x) = 15</a:t>
                </a:r>
              </a:p>
              <a:p>
                <a:pPr lvl="1"/>
                <a:r>
                  <a:rPr lang="en-US" sz="1600" dirty="0"/>
                  <a:t>Wrap in sigmoid function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dirty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dirty="0">
                                <a:latin typeface="Cambria Math" panose="02040503050406030204" pitchFamily="18" charset="0"/>
                              </a:rPr>
                              <m:t>ⅇ</m:t>
                            </m:r>
                          </m:e>
                          <m:sup>
                            <m:r>
                              <a:rPr lang="en-US" sz="1600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600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r>
                      <a:rPr lang="en-US" sz="160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generates 1 to 0 range</a:t>
                </a:r>
              </a:p>
              <a:p>
                <a:pPr marL="530352" lvl="1" indent="0">
                  <a:buNone/>
                </a:pPr>
                <a:endParaRPr lang="en-US" sz="16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pPr marL="530352" lvl="1" indent="0">
                  <a:buFont typeface="Franklin Gothic Book" panose="020B0503020102020204" pitchFamily="34" charset="0"/>
                  <a:buNone/>
                </a:pPr>
                <a:endParaRPr lang="en-US" sz="1800" i="0" dirty="0"/>
              </a:p>
              <a:p>
                <a:pPr lvl="1"/>
                <a:endParaRPr lang="en-US" sz="1800" i="0" dirty="0"/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C1B3B218-90D6-4918-844B-BC996664E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837" y="4714260"/>
                <a:ext cx="5494712" cy="1865261"/>
              </a:xfrm>
              <a:prstGeom prst="rect">
                <a:avLst/>
              </a:prstGeom>
              <a:blipFill>
                <a:blip r:embed="rId3"/>
                <a:stretch>
                  <a:fillRect l="-443" t="-1634" r="-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70B53F0F-EA95-4687-85CD-86541CA6AF71}"/>
              </a:ext>
            </a:extLst>
          </p:cNvPr>
          <p:cNvSpPr txBox="1"/>
          <p:nvPr/>
        </p:nvSpPr>
        <p:spPr>
          <a:xfrm>
            <a:off x="3414660" y="3713074"/>
            <a:ext cx="69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D664207-6664-409D-9D56-A3ED25DF19E7}"/>
              </a:ext>
            </a:extLst>
          </p:cNvPr>
          <p:cNvSpPr txBox="1"/>
          <p:nvPr/>
        </p:nvSpPr>
        <p:spPr>
          <a:xfrm>
            <a:off x="1793983" y="4216542"/>
            <a:ext cx="69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FCF646A-94E1-4999-827A-10519F82327C}"/>
              </a:ext>
            </a:extLst>
          </p:cNvPr>
          <p:cNvSpPr txBox="1"/>
          <p:nvPr/>
        </p:nvSpPr>
        <p:spPr>
          <a:xfrm>
            <a:off x="1043483" y="6539345"/>
            <a:ext cx="10378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(4 features * 1,000 examples = 4,000 partial derivatives to calculate.  Typical email may have ~500 words/features.  Full corpus 50k)</a:t>
            </a:r>
          </a:p>
        </p:txBody>
      </p:sp>
    </p:spTree>
    <p:extLst>
      <p:ext uri="{BB962C8B-B14F-4D97-AF65-F5344CB8AC3E}">
        <p14:creationId xmlns:p14="http://schemas.microsoft.com/office/powerpoint/2010/main" val="4227514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>
            <a:normAutofit/>
          </a:bodyPr>
          <a:lstStyle/>
          <a:p>
            <a:r>
              <a:rPr lang="en-US"/>
              <a:t>Multi-Layers = Neural Network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20061C-3D6F-49DF-A7FA-F44B236CD315}"/>
              </a:ext>
            </a:extLst>
          </p:cNvPr>
          <p:cNvSpPr/>
          <p:nvPr/>
        </p:nvSpPr>
        <p:spPr>
          <a:xfrm>
            <a:off x="718050" y="6507146"/>
            <a:ext cx="86826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https://towardsdatascience.com/the-mostly-complete-chart-of-neural-networks-explained-3fb6f2367464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6615FB-E988-4B09-A76A-99C70FCB2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266" y="1267451"/>
            <a:ext cx="1781175" cy="1409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CA169-B355-4723-BC05-EC0C6D2AB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998" y="1114425"/>
            <a:ext cx="2400300" cy="2314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10D4A6-0E5A-4807-91C8-E0E1095F1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3812" y="4114175"/>
            <a:ext cx="2990850" cy="1962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37DD6D-D6D4-44BC-A227-59ED0B6F3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0855" y="996918"/>
            <a:ext cx="4010025" cy="2819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729ED1-3B84-4B1A-BFD9-D0EDF11317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0560" y="4114175"/>
            <a:ext cx="3590925" cy="2162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AFC95D-3E7C-4B33-9A0E-1762D3D490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5701" y="1267451"/>
            <a:ext cx="1524000" cy="14763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D5FBB6-E578-45A4-8186-4B490ED8CAE3}"/>
              </a:ext>
            </a:extLst>
          </p:cNvPr>
          <p:cNvSpPr txBox="1"/>
          <p:nvPr/>
        </p:nvSpPr>
        <p:spPr>
          <a:xfrm>
            <a:off x="860926" y="2806031"/>
            <a:ext cx="2395621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Looks like 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Logistic Regression??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620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98A7D6B-DB9F-4D04-9660-6314C2A3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086" y="2499045"/>
            <a:ext cx="7273469" cy="39948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>
            <a:normAutofit/>
          </a:bodyPr>
          <a:lstStyle/>
          <a:p>
            <a:r>
              <a:rPr lang="en-US" dirty="0"/>
              <a:t>Neural Networks &amp; the Brain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E8DCC-CEBE-42F0-BEE6-20CE76875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569" y="1023667"/>
            <a:ext cx="10550105" cy="5348378"/>
          </a:xfrm>
        </p:spPr>
        <p:txBody>
          <a:bodyPr>
            <a:normAutofit/>
          </a:bodyPr>
          <a:lstStyle/>
          <a:p>
            <a:r>
              <a:rPr lang="en-US" i="0" dirty="0"/>
              <a:t>The </a:t>
            </a:r>
            <a:r>
              <a:rPr lang="en-US" dirty="0"/>
              <a:t>Computer and the Brain – John </a:t>
            </a:r>
            <a:r>
              <a:rPr lang="en-US" i="0" dirty="0"/>
              <a:t>Von Neumann 1958</a:t>
            </a:r>
          </a:p>
          <a:p>
            <a:pPr lvl="1"/>
            <a:r>
              <a:rPr lang="en-US" i="0" dirty="0"/>
              <a:t>First concept of an Artificial Neural Network (Human Brain) was 1943 – Pitts &amp; McCullough</a:t>
            </a:r>
          </a:p>
          <a:p>
            <a:pPr lvl="1"/>
            <a:r>
              <a:rPr lang="en-US" i="0" dirty="0"/>
              <a:t>Biology doesn’t really match, but it sounds great “Deep Learning” (hype)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i="0" dirty="0"/>
              <a:t>Interesting facts:</a:t>
            </a:r>
          </a:p>
          <a:p>
            <a:r>
              <a:rPr lang="en-US" i="0" dirty="0"/>
              <a:t>Worm C Elegans – 300 Neurons</a:t>
            </a:r>
          </a:p>
          <a:p>
            <a:r>
              <a:rPr lang="en-US" i="0" dirty="0"/>
              <a:t>Fruit Fly – 135k Neurons</a:t>
            </a:r>
          </a:p>
          <a:p>
            <a:r>
              <a:rPr lang="en-US" dirty="0"/>
              <a:t>Human – 80B-100B Neurons</a:t>
            </a:r>
            <a:endParaRPr lang="en-US" i="0" dirty="0"/>
          </a:p>
          <a:p>
            <a:endParaRPr lang="en-US" i="0" dirty="0"/>
          </a:p>
          <a:p>
            <a:pPr marL="0" indent="0">
              <a:buNone/>
            </a:pPr>
            <a:r>
              <a:rPr lang="en-US" dirty="0"/>
              <a:t>Modelling AI / ANN this way is </a:t>
            </a:r>
          </a:p>
          <a:p>
            <a:pPr marL="0" indent="0">
              <a:buNone/>
            </a:pPr>
            <a:r>
              <a:rPr lang="en-US" dirty="0"/>
              <a:t>   not going to work… !!</a:t>
            </a:r>
            <a:endParaRPr lang="en-US" i="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i="0" baseline="30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91E3C2-7014-41CF-8155-11044437BD64}"/>
              </a:ext>
            </a:extLst>
          </p:cNvPr>
          <p:cNvSpPr/>
          <p:nvPr/>
        </p:nvSpPr>
        <p:spPr>
          <a:xfrm>
            <a:off x="799688" y="6291703"/>
            <a:ext cx="54359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https://en.wikipedia.org/wiki/Artificial_neural_network</a:t>
            </a:r>
            <a:endParaRPr lang="en-US" sz="1400" dirty="0"/>
          </a:p>
          <a:p>
            <a:r>
              <a:rPr lang="en-US" sz="1400" dirty="0">
                <a:hlinkClick r:id="rId4"/>
              </a:rPr>
              <a:t>http://cs231n.stanford.edu/slides/2017/cs231n_2017_lecture4.pdf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C0D72D-725C-4807-B8ED-E42EBEE51DB2}"/>
              </a:ext>
            </a:extLst>
          </p:cNvPr>
          <p:cNvSpPr txBox="1"/>
          <p:nvPr/>
        </p:nvSpPr>
        <p:spPr>
          <a:xfrm>
            <a:off x="9657347" y="185821"/>
            <a:ext cx="2422358" cy="369332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Walk thru talk better</a:t>
            </a:r>
          </a:p>
        </p:txBody>
      </p:sp>
    </p:spTree>
    <p:extLst>
      <p:ext uri="{BB962C8B-B14F-4D97-AF65-F5344CB8AC3E}">
        <p14:creationId xmlns:p14="http://schemas.microsoft.com/office/powerpoint/2010/main" val="1383117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>
            <a:normAutofit/>
          </a:bodyPr>
          <a:lstStyle/>
          <a:p>
            <a:r>
              <a:rPr lang="en-US"/>
              <a:t>Challenges to think about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E8DCC-CEBE-42F0-BEE6-20CE76875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569" y="1023667"/>
            <a:ext cx="10550105" cy="534837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383540" indent="-383540"/>
            <a:r>
              <a:rPr lang="en-US" i="0" dirty="0"/>
              <a:t>Feature Growth – (Imagine 1 for every word in the dictionary ???)</a:t>
            </a:r>
            <a:endParaRPr lang="en-US"/>
          </a:p>
          <a:p>
            <a:pPr lvl="1" indent="-383540"/>
            <a:r>
              <a:rPr lang="en-US" i="0" dirty="0"/>
              <a:t>Slow to train</a:t>
            </a:r>
          </a:p>
          <a:p>
            <a:pPr lvl="1" indent="-383540"/>
            <a:r>
              <a:rPr lang="en-US" i="0" dirty="0"/>
              <a:t>Hard to determine valuable features vs junk</a:t>
            </a:r>
          </a:p>
          <a:p>
            <a:pPr lvl="1" indent="-383540"/>
            <a:r>
              <a:rPr lang="en-US" i="0"/>
              <a:t>("A, And, Is, Or, …. ")</a:t>
            </a:r>
            <a:endParaRPr lang="en-US" i="0" dirty="0"/>
          </a:p>
          <a:p>
            <a:pPr lvl="1" indent="-383540"/>
            <a:endParaRPr lang="en-US" i="0" dirty="0"/>
          </a:p>
          <a:p>
            <a:pPr lvl="1" indent="-383540"/>
            <a:endParaRPr lang="en-US" i="0" dirty="0"/>
          </a:p>
          <a:p>
            <a:pPr lvl="1" indent="-383540"/>
            <a:endParaRPr lang="en-US" i="0" dirty="0"/>
          </a:p>
          <a:p>
            <a:pPr lvl="1" indent="-383540"/>
            <a:endParaRPr lang="en-US" dirty="0"/>
          </a:p>
          <a:p>
            <a:pPr marL="383540" indent="-383540"/>
            <a:r>
              <a:rPr lang="en-US"/>
              <a:t>Models work best with lots of data</a:t>
            </a:r>
            <a:endParaRPr lang="en-US" dirty="0"/>
          </a:p>
          <a:p>
            <a:pPr lvl="1" indent="-383540"/>
            <a:r>
              <a:rPr lang="en-US" i="0"/>
              <a:t>Where do we get all this labelled data ??</a:t>
            </a:r>
            <a:endParaRPr lang="en-US" sz="2200" i="0" dirty="0"/>
          </a:p>
          <a:p>
            <a:pPr marL="383540" indent="-383540"/>
            <a:endParaRPr lang="en-US" dirty="0"/>
          </a:p>
          <a:p>
            <a:pPr marL="383540" indent="-383540"/>
            <a:endParaRPr lang="en-US" dirty="0"/>
          </a:p>
          <a:p>
            <a:pPr marL="383540" indent="-383540"/>
            <a:r>
              <a:rPr lang="en-US"/>
              <a:t>Non-Numeric Features</a:t>
            </a:r>
          </a:p>
          <a:p>
            <a:pPr lvl="1" indent="-383540"/>
            <a:r>
              <a:rPr lang="en-US" i="0"/>
              <a:t>These models only work with #'s (output being 0-1.0)</a:t>
            </a:r>
            <a:endParaRPr lang="en-US" i="0" dirty="0"/>
          </a:p>
          <a:p>
            <a:pPr lvl="1" indent="-383540"/>
            <a:r>
              <a:rPr lang="en-US" i="0"/>
              <a:t>How to encode Trade Type = “Swap, Bond, Future” into digits ?</a:t>
            </a:r>
            <a:endParaRPr lang="en-US"/>
          </a:p>
          <a:p>
            <a:pPr lvl="1" indent="-383540"/>
            <a:r>
              <a:rPr lang="en-US" i="0" dirty="0"/>
              <a:t>How to normalize across numbers of various ranges (Notional $100m’s vs Gender M/F)</a:t>
            </a:r>
            <a:br>
              <a:rPr lang="en-US" i="0" dirty="0"/>
            </a:br>
            <a:endParaRPr lang="en-US" i="0" dirty="0"/>
          </a:p>
          <a:p>
            <a:pPr marL="383540" indent="-383540"/>
            <a:endParaRPr lang="en-US" i="0" dirty="0"/>
          </a:p>
          <a:p>
            <a:pPr marL="383540" indent="-383540"/>
            <a:endParaRPr lang="en-US" i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788D03-2C27-4114-A7D2-B558D44CFBB1}"/>
              </a:ext>
            </a:extLst>
          </p:cNvPr>
          <p:cNvSpPr/>
          <p:nvPr/>
        </p:nvSpPr>
        <p:spPr>
          <a:xfrm>
            <a:off x="7259774" y="1463018"/>
            <a:ext cx="1372953" cy="571346"/>
          </a:xfrm>
          <a:custGeom>
            <a:avLst/>
            <a:gdLst>
              <a:gd name="connsiteX0" fmla="*/ 0 w 1353343"/>
              <a:gd name="connsiteY0" fmla="*/ 676672 h 1353343"/>
              <a:gd name="connsiteX1" fmla="*/ 676672 w 1353343"/>
              <a:gd name="connsiteY1" fmla="*/ 0 h 1353343"/>
              <a:gd name="connsiteX2" fmla="*/ 1353344 w 1353343"/>
              <a:gd name="connsiteY2" fmla="*/ 676672 h 1353343"/>
              <a:gd name="connsiteX3" fmla="*/ 676672 w 1353343"/>
              <a:gd name="connsiteY3" fmla="*/ 1353344 h 1353343"/>
              <a:gd name="connsiteX4" fmla="*/ 0 w 1353343"/>
              <a:gd name="connsiteY4" fmla="*/ 676672 h 135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3343" h="1353343">
                <a:moveTo>
                  <a:pt x="0" y="676672"/>
                </a:moveTo>
                <a:cubicBezTo>
                  <a:pt x="0" y="302956"/>
                  <a:pt x="302956" y="0"/>
                  <a:pt x="676672" y="0"/>
                </a:cubicBezTo>
                <a:cubicBezTo>
                  <a:pt x="1050388" y="0"/>
                  <a:pt x="1353344" y="302956"/>
                  <a:pt x="1353344" y="676672"/>
                </a:cubicBezTo>
                <a:cubicBezTo>
                  <a:pt x="1353344" y="1050388"/>
                  <a:pt x="1050388" y="1353344"/>
                  <a:pt x="676672" y="1353344"/>
                </a:cubicBezTo>
                <a:cubicBezTo>
                  <a:pt x="302956" y="1353344"/>
                  <a:pt x="0" y="1050388"/>
                  <a:pt x="0" y="676672"/>
                </a:cubicBezTo>
                <a:close/>
              </a:path>
            </a:pathLst>
          </a:custGeom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19782" tIns="219782" rIns="219782" bIns="219782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/>
              <a:t>X</a:t>
            </a:r>
            <a:r>
              <a:rPr lang="en-US" sz="1400" baseline="-25000" dirty="0"/>
              <a:t>1</a:t>
            </a:r>
            <a:r>
              <a:rPr lang="en-US" sz="1600" kern="1200" dirty="0"/>
              <a:t>“Urgent”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D25C881-8AF2-41AA-931A-9966873B7043}"/>
              </a:ext>
            </a:extLst>
          </p:cNvPr>
          <p:cNvSpPr/>
          <p:nvPr/>
        </p:nvSpPr>
        <p:spPr>
          <a:xfrm>
            <a:off x="7281074" y="2061255"/>
            <a:ext cx="1372953" cy="571346"/>
          </a:xfrm>
          <a:custGeom>
            <a:avLst/>
            <a:gdLst>
              <a:gd name="connsiteX0" fmla="*/ 0 w 1353343"/>
              <a:gd name="connsiteY0" fmla="*/ 676672 h 1353343"/>
              <a:gd name="connsiteX1" fmla="*/ 676672 w 1353343"/>
              <a:gd name="connsiteY1" fmla="*/ 0 h 1353343"/>
              <a:gd name="connsiteX2" fmla="*/ 1353344 w 1353343"/>
              <a:gd name="connsiteY2" fmla="*/ 676672 h 1353343"/>
              <a:gd name="connsiteX3" fmla="*/ 676672 w 1353343"/>
              <a:gd name="connsiteY3" fmla="*/ 1353344 h 1353343"/>
              <a:gd name="connsiteX4" fmla="*/ 0 w 1353343"/>
              <a:gd name="connsiteY4" fmla="*/ 676672 h 135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3343" h="1353343">
                <a:moveTo>
                  <a:pt x="0" y="676672"/>
                </a:moveTo>
                <a:cubicBezTo>
                  <a:pt x="0" y="302956"/>
                  <a:pt x="302956" y="0"/>
                  <a:pt x="676672" y="0"/>
                </a:cubicBezTo>
                <a:cubicBezTo>
                  <a:pt x="1050388" y="0"/>
                  <a:pt x="1353344" y="302956"/>
                  <a:pt x="1353344" y="676672"/>
                </a:cubicBezTo>
                <a:cubicBezTo>
                  <a:pt x="1353344" y="1050388"/>
                  <a:pt x="1050388" y="1353344"/>
                  <a:pt x="676672" y="1353344"/>
                </a:cubicBezTo>
                <a:cubicBezTo>
                  <a:pt x="302956" y="1353344"/>
                  <a:pt x="0" y="1050388"/>
                  <a:pt x="0" y="676672"/>
                </a:cubicBezTo>
                <a:close/>
              </a:path>
            </a:pathLst>
          </a:custGeom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19782" tIns="219782" rIns="219782" bIns="219782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/>
              <a:t>X</a:t>
            </a:r>
            <a:r>
              <a:rPr lang="en-US" sz="1400" baseline="-25000" dirty="0"/>
              <a:t>2</a:t>
            </a:r>
            <a:r>
              <a:rPr lang="en-US" sz="1600" kern="1200" dirty="0"/>
              <a:t>“Help”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65C46CA-F840-4717-92F9-20046D20DA66}"/>
              </a:ext>
            </a:extLst>
          </p:cNvPr>
          <p:cNvSpPr/>
          <p:nvPr/>
        </p:nvSpPr>
        <p:spPr>
          <a:xfrm>
            <a:off x="7290124" y="2665034"/>
            <a:ext cx="1372953" cy="571346"/>
          </a:xfrm>
          <a:custGeom>
            <a:avLst/>
            <a:gdLst>
              <a:gd name="connsiteX0" fmla="*/ 0 w 1353343"/>
              <a:gd name="connsiteY0" fmla="*/ 676672 h 1353343"/>
              <a:gd name="connsiteX1" fmla="*/ 676672 w 1353343"/>
              <a:gd name="connsiteY1" fmla="*/ 0 h 1353343"/>
              <a:gd name="connsiteX2" fmla="*/ 1353344 w 1353343"/>
              <a:gd name="connsiteY2" fmla="*/ 676672 h 1353343"/>
              <a:gd name="connsiteX3" fmla="*/ 676672 w 1353343"/>
              <a:gd name="connsiteY3" fmla="*/ 1353344 h 1353343"/>
              <a:gd name="connsiteX4" fmla="*/ 0 w 1353343"/>
              <a:gd name="connsiteY4" fmla="*/ 676672 h 135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3343" h="1353343">
                <a:moveTo>
                  <a:pt x="0" y="676672"/>
                </a:moveTo>
                <a:cubicBezTo>
                  <a:pt x="0" y="302956"/>
                  <a:pt x="302956" y="0"/>
                  <a:pt x="676672" y="0"/>
                </a:cubicBezTo>
                <a:cubicBezTo>
                  <a:pt x="1050388" y="0"/>
                  <a:pt x="1353344" y="302956"/>
                  <a:pt x="1353344" y="676672"/>
                </a:cubicBezTo>
                <a:cubicBezTo>
                  <a:pt x="1353344" y="1050388"/>
                  <a:pt x="1050388" y="1353344"/>
                  <a:pt x="676672" y="1353344"/>
                </a:cubicBezTo>
                <a:cubicBezTo>
                  <a:pt x="302956" y="1353344"/>
                  <a:pt x="0" y="1050388"/>
                  <a:pt x="0" y="676672"/>
                </a:cubicBezTo>
                <a:close/>
              </a:path>
            </a:pathLst>
          </a:custGeom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19782" tIns="219782" rIns="219782" bIns="219782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/>
              <a:t>X</a:t>
            </a:r>
            <a:r>
              <a:rPr lang="en-US" sz="1400" baseline="-25000" dirty="0"/>
              <a:t>3</a:t>
            </a:r>
            <a:r>
              <a:rPr lang="en-US" sz="1600" kern="1200" dirty="0"/>
              <a:t>“Audit”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6BCA464-73EB-44B1-BC85-D028D874D2C9}"/>
              </a:ext>
            </a:extLst>
          </p:cNvPr>
          <p:cNvSpPr/>
          <p:nvPr/>
        </p:nvSpPr>
        <p:spPr>
          <a:xfrm>
            <a:off x="7261946" y="3275891"/>
            <a:ext cx="1372953" cy="571346"/>
          </a:xfrm>
          <a:custGeom>
            <a:avLst/>
            <a:gdLst>
              <a:gd name="connsiteX0" fmla="*/ 0 w 1353343"/>
              <a:gd name="connsiteY0" fmla="*/ 676672 h 1353343"/>
              <a:gd name="connsiteX1" fmla="*/ 676672 w 1353343"/>
              <a:gd name="connsiteY1" fmla="*/ 0 h 1353343"/>
              <a:gd name="connsiteX2" fmla="*/ 1353344 w 1353343"/>
              <a:gd name="connsiteY2" fmla="*/ 676672 h 1353343"/>
              <a:gd name="connsiteX3" fmla="*/ 676672 w 1353343"/>
              <a:gd name="connsiteY3" fmla="*/ 1353344 h 1353343"/>
              <a:gd name="connsiteX4" fmla="*/ 0 w 1353343"/>
              <a:gd name="connsiteY4" fmla="*/ 676672 h 135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3343" h="1353343">
                <a:moveTo>
                  <a:pt x="0" y="676672"/>
                </a:moveTo>
                <a:cubicBezTo>
                  <a:pt x="0" y="302956"/>
                  <a:pt x="302956" y="0"/>
                  <a:pt x="676672" y="0"/>
                </a:cubicBezTo>
                <a:cubicBezTo>
                  <a:pt x="1050388" y="0"/>
                  <a:pt x="1353344" y="302956"/>
                  <a:pt x="1353344" y="676672"/>
                </a:cubicBezTo>
                <a:cubicBezTo>
                  <a:pt x="1353344" y="1050388"/>
                  <a:pt x="1050388" y="1353344"/>
                  <a:pt x="676672" y="1353344"/>
                </a:cubicBezTo>
                <a:cubicBezTo>
                  <a:pt x="302956" y="1353344"/>
                  <a:pt x="0" y="1050388"/>
                  <a:pt x="0" y="676672"/>
                </a:cubicBezTo>
                <a:close/>
              </a:path>
            </a:pathLst>
          </a:custGeom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19782" tIns="219782" rIns="219782" bIns="219782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/>
              <a:t>X</a:t>
            </a:r>
            <a:r>
              <a:rPr lang="en-US" sz="1400" baseline="-25000" dirty="0"/>
              <a:t>4</a:t>
            </a:r>
            <a:r>
              <a:rPr lang="en-US" sz="1600" kern="1200" dirty="0"/>
              <a:t>“Hello”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78327F8-5F48-4902-BA05-72E7D97E704D}"/>
              </a:ext>
            </a:extLst>
          </p:cNvPr>
          <p:cNvSpPr/>
          <p:nvPr/>
        </p:nvSpPr>
        <p:spPr>
          <a:xfrm>
            <a:off x="11118683" y="2130024"/>
            <a:ext cx="1557741" cy="780577"/>
          </a:xfrm>
          <a:custGeom>
            <a:avLst/>
            <a:gdLst>
              <a:gd name="connsiteX0" fmla="*/ 0 w 1353343"/>
              <a:gd name="connsiteY0" fmla="*/ 676672 h 1353343"/>
              <a:gd name="connsiteX1" fmla="*/ 676672 w 1353343"/>
              <a:gd name="connsiteY1" fmla="*/ 0 h 1353343"/>
              <a:gd name="connsiteX2" fmla="*/ 1353344 w 1353343"/>
              <a:gd name="connsiteY2" fmla="*/ 676672 h 1353343"/>
              <a:gd name="connsiteX3" fmla="*/ 676672 w 1353343"/>
              <a:gd name="connsiteY3" fmla="*/ 1353344 h 1353343"/>
              <a:gd name="connsiteX4" fmla="*/ 0 w 1353343"/>
              <a:gd name="connsiteY4" fmla="*/ 676672 h 135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3343" h="1353343">
                <a:moveTo>
                  <a:pt x="0" y="676672"/>
                </a:moveTo>
                <a:cubicBezTo>
                  <a:pt x="0" y="302956"/>
                  <a:pt x="302956" y="0"/>
                  <a:pt x="676672" y="0"/>
                </a:cubicBezTo>
                <a:cubicBezTo>
                  <a:pt x="1050388" y="0"/>
                  <a:pt x="1353344" y="302956"/>
                  <a:pt x="1353344" y="676672"/>
                </a:cubicBezTo>
                <a:cubicBezTo>
                  <a:pt x="1353344" y="1050388"/>
                  <a:pt x="1050388" y="1353344"/>
                  <a:pt x="676672" y="1353344"/>
                </a:cubicBezTo>
                <a:cubicBezTo>
                  <a:pt x="302956" y="1353344"/>
                  <a:pt x="0" y="1050388"/>
                  <a:pt x="0" y="676672"/>
                </a:cubicBezTo>
                <a:close/>
              </a:path>
            </a:pathLst>
          </a:cu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19782" tIns="219782" rIns="219782" bIns="219782" numCol="1" spcCol="1270" anchor="ctr" anchorCtr="0">
            <a:noAutofit/>
          </a:bodyPr>
          <a:lstStyle/>
          <a:p>
            <a:pPr marL="0" lvl="0" indent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dirty="0"/>
              <a:t>   </a:t>
            </a:r>
            <a:r>
              <a:rPr lang="en-US" sz="1700" b="1" dirty="0"/>
              <a:t>Spam</a:t>
            </a:r>
            <a:r>
              <a:rPr lang="en-US" sz="1700" dirty="0"/>
              <a:t>? </a:t>
            </a:r>
          </a:p>
          <a:p>
            <a:pPr marL="0" lvl="0" indent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dirty="0"/>
              <a:t>1 or 0 (Y/N)</a:t>
            </a:r>
            <a:endParaRPr lang="en-US" sz="1300" kern="12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62CC6AF-BCB1-4A75-9ECA-08B3A1078594}"/>
              </a:ext>
            </a:extLst>
          </p:cNvPr>
          <p:cNvCxnSpPr>
            <a:cxnSpLocks/>
          </p:cNvCxnSpPr>
          <p:nvPr/>
        </p:nvCxnSpPr>
        <p:spPr>
          <a:xfrm>
            <a:off x="8632728" y="1748691"/>
            <a:ext cx="2532982" cy="7768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7F71E31-B713-476C-BDE5-518A7B069269}"/>
              </a:ext>
            </a:extLst>
          </p:cNvPr>
          <p:cNvCxnSpPr>
            <a:cxnSpLocks/>
          </p:cNvCxnSpPr>
          <p:nvPr/>
        </p:nvCxnSpPr>
        <p:spPr>
          <a:xfrm>
            <a:off x="8654028" y="2346928"/>
            <a:ext cx="2511682" cy="1785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2FC9C82-5879-43A1-984B-3A5C7A4EA37D}"/>
              </a:ext>
            </a:extLst>
          </p:cNvPr>
          <p:cNvCxnSpPr>
            <a:cxnSpLocks/>
          </p:cNvCxnSpPr>
          <p:nvPr/>
        </p:nvCxnSpPr>
        <p:spPr>
          <a:xfrm flipV="1">
            <a:off x="8663078" y="2525524"/>
            <a:ext cx="2502632" cy="4251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44B1781-7423-493E-AE3B-2EB1724BD02C}"/>
              </a:ext>
            </a:extLst>
          </p:cNvPr>
          <p:cNvCxnSpPr>
            <a:cxnSpLocks/>
          </p:cNvCxnSpPr>
          <p:nvPr/>
        </p:nvCxnSpPr>
        <p:spPr>
          <a:xfrm flipV="1">
            <a:off x="8634900" y="2525524"/>
            <a:ext cx="2530810" cy="10360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58C651C-FC68-41C0-8627-55806990B1D0}"/>
              </a:ext>
            </a:extLst>
          </p:cNvPr>
          <p:cNvSpPr txBox="1"/>
          <p:nvPr/>
        </p:nvSpPr>
        <p:spPr>
          <a:xfrm>
            <a:off x="9410639" y="1863266"/>
            <a:ext cx="69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578F54-0C1C-4617-B428-BB1F8FA39041}"/>
              </a:ext>
            </a:extLst>
          </p:cNvPr>
          <p:cNvSpPr txBox="1"/>
          <p:nvPr/>
        </p:nvSpPr>
        <p:spPr>
          <a:xfrm>
            <a:off x="9394089" y="2245838"/>
            <a:ext cx="69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50D4C6-39C9-46FC-A6DB-CEB6840E4B7A}"/>
              </a:ext>
            </a:extLst>
          </p:cNvPr>
          <p:cNvSpPr txBox="1"/>
          <p:nvPr/>
        </p:nvSpPr>
        <p:spPr>
          <a:xfrm>
            <a:off x="9398363" y="2590692"/>
            <a:ext cx="69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C648E6-23B1-48DB-BAFF-82CA24614411}"/>
              </a:ext>
            </a:extLst>
          </p:cNvPr>
          <p:cNvSpPr txBox="1"/>
          <p:nvPr/>
        </p:nvSpPr>
        <p:spPr>
          <a:xfrm>
            <a:off x="9398363" y="2979182"/>
            <a:ext cx="69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509298-2E4A-4752-B21A-94026EEE7D35}"/>
              </a:ext>
            </a:extLst>
          </p:cNvPr>
          <p:cNvSpPr txBox="1"/>
          <p:nvPr/>
        </p:nvSpPr>
        <p:spPr>
          <a:xfrm>
            <a:off x="9417081" y="3298653"/>
            <a:ext cx="69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917316-4F4A-4175-AE88-895B50E79277}"/>
              </a:ext>
            </a:extLst>
          </p:cNvPr>
          <p:cNvSpPr txBox="1"/>
          <p:nvPr/>
        </p:nvSpPr>
        <p:spPr>
          <a:xfrm>
            <a:off x="7141352" y="3855595"/>
            <a:ext cx="22725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* 100,000 words ?</a:t>
            </a:r>
          </a:p>
        </p:txBody>
      </p:sp>
    </p:spTree>
    <p:extLst>
      <p:ext uri="{BB962C8B-B14F-4D97-AF65-F5344CB8AC3E}">
        <p14:creationId xmlns:p14="http://schemas.microsoft.com/office/powerpoint/2010/main" val="2564922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>
            <a:normAutofit/>
          </a:bodyPr>
          <a:lstStyle/>
          <a:p>
            <a:r>
              <a:rPr lang="en-US"/>
              <a:t>Challenges to think about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E8DCC-CEBE-42F0-BEE6-20CE76875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569" y="1023667"/>
            <a:ext cx="10550105" cy="53483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30860" lvl="1" indent="0">
              <a:buNone/>
            </a:pPr>
            <a:endParaRPr lang="en-US" i="0" dirty="0"/>
          </a:p>
          <a:p>
            <a:pPr marL="383540" indent="-383540"/>
            <a:r>
              <a:rPr lang="en-US" i="0" dirty="0"/>
              <a:t>Which model to use – there are so many ….</a:t>
            </a:r>
            <a:endParaRPr lang="en-US"/>
          </a:p>
          <a:p>
            <a:pPr lvl="1" indent="-383540"/>
            <a:r>
              <a:rPr lang="en-US" i="0"/>
              <a:t>Dozens of clustering methods (SVM, K-Means, K-NN)</a:t>
            </a:r>
            <a:endParaRPr lang="en-US" i="0" dirty="0"/>
          </a:p>
          <a:p>
            <a:pPr lvl="1" indent="-383540"/>
            <a:r>
              <a:rPr lang="en-US" i="0"/>
              <a:t>Tree algorthms (Decision Tree, Random Forests, etc)</a:t>
            </a:r>
          </a:p>
          <a:p>
            <a:pPr lvl="1" indent="-383540"/>
            <a:r>
              <a:rPr lang="en-US" i="0"/>
              <a:t>Neural Nets (CNN, RNN, GAN, etc)</a:t>
            </a:r>
            <a:endParaRPr lang="en-US" i="0" dirty="0"/>
          </a:p>
          <a:p>
            <a:pPr lvl="1" indent="-383540"/>
            <a:r>
              <a:rPr lang="en-US" i="0"/>
              <a:t>Ensemble methods (XG Boost)</a:t>
            </a:r>
            <a:endParaRPr lang="en-US" i="0" dirty="0"/>
          </a:p>
          <a:p>
            <a:pPr lvl="1" indent="-383540"/>
            <a:r>
              <a:rPr lang="en-US" i="0"/>
              <a:t>More being invented every year !</a:t>
            </a:r>
            <a:endParaRPr lang="en-US" i="0" dirty="0"/>
          </a:p>
          <a:p>
            <a:pPr marL="383540" indent="-383540"/>
            <a:endParaRPr lang="en-US" dirty="0"/>
          </a:p>
          <a:p>
            <a:pPr marL="383540" indent="-383540"/>
            <a:r>
              <a:rPr lang="en-US"/>
              <a:t>Training takes time (can take days/weeks on hundreds of CPU to train an AI</a:t>
            </a:r>
            <a:r>
              <a:rPr lang="en-US" dirty="0"/>
              <a:t>)</a:t>
            </a:r>
            <a:endParaRPr lang="en-US"/>
          </a:p>
          <a:p>
            <a:pPr lvl="1" indent="-383540"/>
            <a:r>
              <a:rPr lang="en-US" i="0" dirty="0"/>
              <a:t>Game AI Dota2 (open.ai 2017)  Months w/ 256 GPUs and 128,000 CPU cores !!    </a:t>
            </a:r>
          </a:p>
          <a:p>
            <a:pPr lvl="1" indent="-383540"/>
            <a:r>
              <a:rPr lang="en-US" i="0" dirty="0"/>
              <a:t>Alpha Go (Google 2015) – 40 days w/ 176 GPU</a:t>
            </a:r>
          </a:p>
          <a:p>
            <a:pPr lvl="1" indent="-383540"/>
            <a:r>
              <a:rPr lang="en-US" i="0" dirty="0"/>
              <a:t>Alpha Go Zero (2017) – 3 days w/ just 4 TPU !!</a:t>
            </a:r>
          </a:p>
          <a:p>
            <a:pPr marL="383540" indent="-383540"/>
            <a:endParaRPr lang="en-US" i="0" dirty="0"/>
          </a:p>
          <a:p>
            <a:pPr marL="383540" indent="-383540"/>
            <a:endParaRPr lang="en-US" i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A7B5F2-1DCF-4D5C-A016-46F6A2DEC5FD}"/>
              </a:ext>
            </a:extLst>
          </p:cNvPr>
          <p:cNvSpPr/>
          <p:nvPr/>
        </p:nvSpPr>
        <p:spPr>
          <a:xfrm>
            <a:off x="783004" y="6080952"/>
            <a:ext cx="469384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hlinkClick r:id="rId2"/>
              </a:rPr>
              <a:t>https://blog.openai.com/openai-five/</a:t>
            </a:r>
            <a:endParaRPr lang="en-US" sz="1400" dirty="0">
              <a:latin typeface="Calibri" panose="020F0502020204030204" pitchFamily="34" charset="0"/>
            </a:endParaRPr>
          </a:p>
          <a:p>
            <a:r>
              <a:rPr lang="en-US" sz="1400" dirty="0">
                <a:hlinkClick r:id="rId3"/>
              </a:rPr>
              <a:t>https://en.wikipedia.org/wiki/AlphaGo</a:t>
            </a:r>
            <a:endParaRPr lang="en-US" sz="1400" dirty="0"/>
          </a:p>
          <a:p>
            <a:r>
              <a:rPr lang="en-US" sz="1400" dirty="0">
                <a:hlinkClick r:id="rId4"/>
              </a:rPr>
              <a:t>https://deepmind.com/blog/alphago-zero-learning-scratch/</a:t>
            </a:r>
            <a:endParaRPr lang="en-US" sz="1400" dirty="0"/>
          </a:p>
          <a:p>
            <a:endParaRPr lang="en-US" sz="1400" dirty="0"/>
          </a:p>
        </p:txBody>
      </p:sp>
      <p:pic>
        <p:nvPicPr>
          <p:cNvPr id="4" name="Picture 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2C46E554-8BC7-48EE-B7AF-6D653D9B1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3108" y="2109662"/>
            <a:ext cx="832018" cy="6610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93FA44-C776-44EC-AF09-F558BE5353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2735" y="1970004"/>
            <a:ext cx="1116932" cy="1084681"/>
          </a:xfrm>
          <a:prstGeom prst="rect">
            <a:avLst/>
          </a:prstGeom>
        </p:spPr>
      </p:pic>
      <p:pic>
        <p:nvPicPr>
          <p:cNvPr id="12" name="Picture 11" descr="A close up of a logo&#10;&#10;Description generated with high confidence">
            <a:extLst>
              <a:ext uri="{FF2B5EF4-FFF2-40B4-BE49-F238E27FC236}">
                <a16:creationId xmlns:a16="http://schemas.microsoft.com/office/drawing/2014/main" id="{FA47C530-C13C-4817-BC36-8052D0D6BB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4013" y="662707"/>
            <a:ext cx="1884447" cy="13221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5E0656-8F9B-42D7-8EA1-92A96382B4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5401" y="812174"/>
            <a:ext cx="1438610" cy="10124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F71933-CEC0-4A3F-8941-FC7E06C58C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40543" y="2069556"/>
            <a:ext cx="708527" cy="70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696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CA1B8-CD69-4CE2-8665-69A20A8E5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605102"/>
            <a:ext cx="10366310" cy="491144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US" dirty="0"/>
              <a:t>Written by a non AI/ML expert nor Data Scientist (but I’ve coded a lot of ML stuff)</a:t>
            </a:r>
          </a:p>
          <a:p>
            <a:pPr marL="383540" indent="-383540"/>
            <a:r>
              <a:rPr lang="en-US" dirty="0"/>
              <a:t>Consider this content ~70% technically correct due to generalizations to simplify topics</a:t>
            </a:r>
          </a:p>
          <a:p>
            <a:pPr marL="383540" indent="-383540"/>
            <a:r>
              <a:rPr lang="en-US" dirty="0"/>
              <a:t>References are added wherever possible – do your own research and form your own conclusions!</a:t>
            </a:r>
          </a:p>
          <a:p>
            <a:pPr marL="383540" indent="-383540"/>
            <a:r>
              <a:rPr lang="en-US" dirty="0"/>
              <a:t>General Agenda:</a:t>
            </a:r>
          </a:p>
          <a:p>
            <a:pPr lvl="1" indent="-383540"/>
            <a:r>
              <a:rPr lang="en-US" i="0" dirty="0"/>
              <a:t>What is DS, AI, ML </a:t>
            </a:r>
            <a:r>
              <a:rPr lang="en-US" i="0" dirty="0" err="1"/>
              <a:t>etc</a:t>
            </a:r>
            <a:r>
              <a:rPr lang="en-US" i="0" dirty="0"/>
              <a:t> ?</a:t>
            </a:r>
          </a:p>
          <a:p>
            <a:pPr lvl="1" indent="-383540"/>
            <a:r>
              <a:rPr lang="en-US" i="0" dirty="0"/>
              <a:t>History and Evolution</a:t>
            </a:r>
          </a:p>
          <a:p>
            <a:pPr lvl="1" indent="-383540"/>
            <a:r>
              <a:rPr lang="en-US" i="0" dirty="0"/>
              <a:t>Taxonomy of Major Types</a:t>
            </a:r>
          </a:p>
          <a:p>
            <a:pPr lvl="1" indent="-383540"/>
            <a:r>
              <a:rPr lang="en-US" i="0" dirty="0"/>
              <a:t>Dive into </a:t>
            </a:r>
            <a:r>
              <a:rPr lang="en-US" i="0" dirty="0" err="1"/>
              <a:t>Prediciton</a:t>
            </a:r>
            <a:r>
              <a:rPr lang="en-US" i="0" dirty="0"/>
              <a:t> / Linear Regression</a:t>
            </a:r>
          </a:p>
          <a:p>
            <a:pPr lvl="1" indent="-383540"/>
            <a:r>
              <a:rPr lang="en-US" i="0" dirty="0"/>
              <a:t>Extend to Logistic Regression</a:t>
            </a:r>
          </a:p>
          <a:p>
            <a:pPr lvl="1" indent="-383540"/>
            <a:r>
              <a:rPr lang="en-US" i="0" dirty="0"/>
              <a:t>Neural Networks</a:t>
            </a:r>
          </a:p>
          <a:p>
            <a:pPr lvl="1" indent="-383540"/>
            <a:r>
              <a:rPr lang="en-US" i="0" dirty="0"/>
              <a:t>Survey of Technology Offerings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A3613E-632D-4B36-B0D3-806ADBF0E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178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Disclamers</a:t>
            </a:r>
            <a:r>
              <a:rPr lang="en-US" dirty="0"/>
              <a:t> / Warning !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731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>
            <a:extLst>
              <a:ext uri="{FF2B5EF4-FFF2-40B4-BE49-F238E27FC236}">
                <a16:creationId xmlns:a16="http://schemas.microsoft.com/office/drawing/2014/main" id="{9A0586B7-4FD8-4E63-B27D-1A36FC10C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25" y="847014"/>
            <a:ext cx="11111697" cy="416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/>
          <a:lstStyle/>
          <a:p>
            <a:r>
              <a:rPr lang="en-US" dirty="0"/>
              <a:t>Machine Learning Process Flow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0B6220-1AE7-4B1C-807A-17605CD634D9}"/>
              </a:ext>
            </a:extLst>
          </p:cNvPr>
          <p:cNvSpPr txBox="1"/>
          <p:nvPr/>
        </p:nvSpPr>
        <p:spPr>
          <a:xfrm>
            <a:off x="902825" y="5913062"/>
            <a:ext cx="2312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u="sng" dirty="0"/>
              <a:t>Duration of phases</a:t>
            </a:r>
          </a:p>
        </p:txBody>
      </p:sp>
      <p:sp>
        <p:nvSpPr>
          <p:cNvPr id="7" name="Arrow: Striped Right 6">
            <a:extLst>
              <a:ext uri="{FF2B5EF4-FFF2-40B4-BE49-F238E27FC236}">
                <a16:creationId xmlns:a16="http://schemas.microsoft.com/office/drawing/2014/main" id="{E4AA650D-3BF5-4A75-BE5B-B28B3ADF26B7}"/>
              </a:ext>
            </a:extLst>
          </p:cNvPr>
          <p:cNvSpPr/>
          <p:nvPr/>
        </p:nvSpPr>
        <p:spPr>
          <a:xfrm>
            <a:off x="758006" y="5279226"/>
            <a:ext cx="4288555" cy="484632"/>
          </a:xfrm>
          <a:prstGeom prst="striped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 months+ – 80%</a:t>
            </a:r>
          </a:p>
        </p:txBody>
      </p:sp>
      <p:sp>
        <p:nvSpPr>
          <p:cNvPr id="19" name="Arrow: Striped Right 18">
            <a:extLst>
              <a:ext uri="{FF2B5EF4-FFF2-40B4-BE49-F238E27FC236}">
                <a16:creationId xmlns:a16="http://schemas.microsoft.com/office/drawing/2014/main" id="{F485D3C4-FF55-4658-9FCD-51EC5F3535AB}"/>
              </a:ext>
            </a:extLst>
          </p:cNvPr>
          <p:cNvSpPr/>
          <p:nvPr/>
        </p:nvSpPr>
        <p:spPr>
          <a:xfrm>
            <a:off x="758006" y="4946412"/>
            <a:ext cx="11433993" cy="484632"/>
          </a:xfrm>
          <a:prstGeom prst="striped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 month project</a:t>
            </a:r>
          </a:p>
        </p:txBody>
      </p:sp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DA4A0CF0-A5C0-4B9F-83FD-C11E495B4018}"/>
              </a:ext>
            </a:extLst>
          </p:cNvPr>
          <p:cNvSpPr/>
          <p:nvPr/>
        </p:nvSpPr>
        <p:spPr>
          <a:xfrm>
            <a:off x="4930815" y="5649828"/>
            <a:ext cx="3281700" cy="484632"/>
          </a:xfrm>
          <a:prstGeom prst="striped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2-3 months+ – 15%</a:t>
            </a:r>
          </a:p>
        </p:txBody>
      </p:sp>
      <p:sp>
        <p:nvSpPr>
          <p:cNvPr id="24" name="Arrow: Striped Right 23">
            <a:extLst>
              <a:ext uri="{FF2B5EF4-FFF2-40B4-BE49-F238E27FC236}">
                <a16:creationId xmlns:a16="http://schemas.microsoft.com/office/drawing/2014/main" id="{4966F5FF-6107-46AA-A919-AAE7CFF12A26}"/>
              </a:ext>
            </a:extLst>
          </p:cNvPr>
          <p:cNvSpPr/>
          <p:nvPr/>
        </p:nvSpPr>
        <p:spPr>
          <a:xfrm>
            <a:off x="7951808" y="6003898"/>
            <a:ext cx="4240190" cy="484632"/>
          </a:xfrm>
          <a:prstGeom prst="striped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1-2 months+ – 5%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693B00-1BBF-49A6-BDB7-83E3B7B7320A}"/>
              </a:ext>
            </a:extLst>
          </p:cNvPr>
          <p:cNvSpPr/>
          <p:nvPr/>
        </p:nvSpPr>
        <p:spPr>
          <a:xfrm>
            <a:off x="758006" y="6313172"/>
            <a:ext cx="81515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https://www.kaggle.com/willkoehrsen/start-here-a-gentle-introduction</a:t>
            </a:r>
            <a:endParaRPr lang="en-US" sz="1400" dirty="0"/>
          </a:p>
          <a:p>
            <a:r>
              <a:rPr lang="en-US" sz="1400" dirty="0">
                <a:hlinkClick r:id="rId4"/>
              </a:rPr>
              <a:t>https://towardsdatascience.com/microsoft-azure-machine-learning-336f83b0f27b</a:t>
            </a:r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501E51-49BF-4673-B1AA-70F745B2E06D}"/>
              </a:ext>
            </a:extLst>
          </p:cNvPr>
          <p:cNvSpPr/>
          <p:nvPr/>
        </p:nvSpPr>
        <p:spPr>
          <a:xfrm>
            <a:off x="7157359" y="3429000"/>
            <a:ext cx="158889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cap="none" spc="0" dirty="0">
                <a:ln/>
                <a:solidFill>
                  <a:srgbClr val="FF0000"/>
                </a:solidFill>
                <a:effectLst/>
              </a:rPr>
              <a:t>+Training</a:t>
            </a:r>
          </a:p>
        </p:txBody>
      </p:sp>
    </p:spTree>
    <p:extLst>
      <p:ext uri="{BB962C8B-B14F-4D97-AF65-F5344CB8AC3E}">
        <p14:creationId xmlns:p14="http://schemas.microsoft.com/office/powerpoint/2010/main" val="1821921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>
            <a:normAutofit/>
          </a:bodyPr>
          <a:lstStyle/>
          <a:p>
            <a:r>
              <a:rPr lang="en-US" dirty="0"/>
              <a:t>State of AI/ML – Platform Showdown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E8DCC-CEBE-42F0-BEE6-20CE76875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7321" y="6321645"/>
            <a:ext cx="10550105" cy="428289"/>
          </a:xfrm>
        </p:spPr>
        <p:txBody>
          <a:bodyPr>
            <a:normAutofit/>
          </a:bodyPr>
          <a:lstStyle/>
          <a:p>
            <a:r>
              <a:rPr lang="en-US" sz="1800" i="1" dirty="0"/>
              <a:t>Note on the danger of </a:t>
            </a:r>
            <a:r>
              <a:rPr lang="en-US" sz="1800" i="1" dirty="0" err="1"/>
              <a:t>SkyNet</a:t>
            </a:r>
            <a:r>
              <a:rPr lang="en-US" sz="1800" i="1" dirty="0"/>
              <a:t> &amp; “The Singularity” (Ray Kurtzweil &amp; Von Neumann) </a:t>
            </a:r>
          </a:p>
          <a:p>
            <a:endParaRPr lang="en-US" sz="1800" i="1" dirty="0"/>
          </a:p>
          <a:p>
            <a:endParaRPr lang="en-US" sz="1800" i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E1BA944-903D-4908-8A73-235221C82A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7130554"/>
              </p:ext>
            </p:extLst>
          </p:nvPr>
        </p:nvGraphicFramePr>
        <p:xfrm>
          <a:off x="1699490" y="902978"/>
          <a:ext cx="892417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14840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985" y="127515"/>
            <a:ext cx="9601200" cy="987729"/>
          </a:xfrm>
        </p:spPr>
        <p:txBody>
          <a:bodyPr/>
          <a:lstStyle/>
          <a:p>
            <a:r>
              <a:rPr lang="en-US" dirty="0"/>
              <a:t>Platform Strengths</a:t>
            </a:r>
          </a:p>
        </p:txBody>
      </p:sp>
      <p:sp>
        <p:nvSpPr>
          <p:cNvPr id="7" name="Arrow: Striped Right 6">
            <a:extLst>
              <a:ext uri="{FF2B5EF4-FFF2-40B4-BE49-F238E27FC236}">
                <a16:creationId xmlns:a16="http://schemas.microsoft.com/office/drawing/2014/main" id="{E4AA650D-3BF5-4A75-BE5B-B28B3ADF26B7}"/>
              </a:ext>
            </a:extLst>
          </p:cNvPr>
          <p:cNvSpPr/>
          <p:nvPr/>
        </p:nvSpPr>
        <p:spPr>
          <a:xfrm>
            <a:off x="752420" y="4293813"/>
            <a:ext cx="3911270" cy="484632"/>
          </a:xfrm>
          <a:prstGeom prst="striped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 months+ – 80%</a:t>
            </a:r>
          </a:p>
        </p:txBody>
      </p:sp>
      <p:sp>
        <p:nvSpPr>
          <p:cNvPr id="19" name="Arrow: Striped Right 18">
            <a:extLst>
              <a:ext uri="{FF2B5EF4-FFF2-40B4-BE49-F238E27FC236}">
                <a16:creationId xmlns:a16="http://schemas.microsoft.com/office/drawing/2014/main" id="{F485D3C4-FF55-4658-9FCD-51EC5F3535AB}"/>
              </a:ext>
            </a:extLst>
          </p:cNvPr>
          <p:cNvSpPr/>
          <p:nvPr/>
        </p:nvSpPr>
        <p:spPr>
          <a:xfrm>
            <a:off x="752419" y="3960999"/>
            <a:ext cx="11433993" cy="484632"/>
          </a:xfrm>
          <a:prstGeom prst="striped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 month project</a:t>
            </a:r>
          </a:p>
        </p:txBody>
      </p:sp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DA4A0CF0-A5C0-4B9F-83FD-C11E495B4018}"/>
              </a:ext>
            </a:extLst>
          </p:cNvPr>
          <p:cNvSpPr/>
          <p:nvPr/>
        </p:nvSpPr>
        <p:spPr>
          <a:xfrm>
            <a:off x="4295660" y="4664415"/>
            <a:ext cx="2469204" cy="484632"/>
          </a:xfrm>
          <a:prstGeom prst="striped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2-3 months+ – 15%</a:t>
            </a:r>
          </a:p>
        </p:txBody>
      </p:sp>
      <p:sp>
        <p:nvSpPr>
          <p:cNvPr id="24" name="Arrow: Striped Right 23">
            <a:extLst>
              <a:ext uri="{FF2B5EF4-FFF2-40B4-BE49-F238E27FC236}">
                <a16:creationId xmlns:a16="http://schemas.microsoft.com/office/drawing/2014/main" id="{4966F5FF-6107-46AA-A919-AAE7CFF12A26}"/>
              </a:ext>
            </a:extLst>
          </p:cNvPr>
          <p:cNvSpPr/>
          <p:nvPr/>
        </p:nvSpPr>
        <p:spPr>
          <a:xfrm>
            <a:off x="6198202" y="5018485"/>
            <a:ext cx="5988209" cy="484632"/>
          </a:xfrm>
          <a:prstGeom prst="striped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1-2 months+ – 5%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2D7232-42A1-4638-A755-69B515C2C4B4}"/>
              </a:ext>
            </a:extLst>
          </p:cNvPr>
          <p:cNvSpPr txBox="1"/>
          <p:nvPr/>
        </p:nvSpPr>
        <p:spPr>
          <a:xfrm>
            <a:off x="708758" y="6330375"/>
            <a:ext cx="2809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u="sng" dirty="0"/>
              <a:t>Where each is strong</a:t>
            </a:r>
          </a:p>
        </p:txBody>
      </p: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70EC499D-635A-4E6B-A779-D9884D1CE7C5}"/>
              </a:ext>
            </a:extLst>
          </p:cNvPr>
          <p:cNvSpPr/>
          <p:nvPr/>
        </p:nvSpPr>
        <p:spPr>
          <a:xfrm>
            <a:off x="752419" y="5424373"/>
            <a:ext cx="3911271" cy="427732"/>
          </a:xfrm>
          <a:prstGeom prst="leftRightArrow">
            <a:avLst/>
          </a:prstGeom>
          <a:gradFill rotWithShape="0">
            <a:gsLst>
              <a:gs pos="0">
                <a:srgbClr val="77A2BB">
                  <a:hueOff val="0"/>
                  <a:satOff val="0"/>
                  <a:lumOff val="0"/>
                  <a:alphaOff val="0"/>
                  <a:tint val="67000"/>
                  <a:satMod val="105000"/>
                  <a:lumMod val="110000"/>
                </a:srgbClr>
              </a:gs>
              <a:gs pos="50000">
                <a:srgbClr val="77A2BB">
                  <a:hueOff val="0"/>
                  <a:satOff val="0"/>
                  <a:lumOff val="0"/>
                  <a:alphaOff val="0"/>
                  <a:tint val="73000"/>
                  <a:satMod val="103000"/>
                  <a:lumMod val="105000"/>
                </a:srgbClr>
              </a:gs>
              <a:gs pos="100000">
                <a:srgbClr val="77A2BB">
                  <a:hueOff val="0"/>
                  <a:satOff val="0"/>
                  <a:lumOff val="0"/>
                  <a:alphaOff val="0"/>
                  <a:tint val="81000"/>
                  <a:satMod val="109000"/>
                  <a:lumMod val="105000"/>
                </a:srgbClr>
              </a:gs>
            </a:gsLst>
            <a:lin ang="5400000" scaled="0"/>
          </a:gradFill>
          <a:ln>
            <a:noFill/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txBody>
          <a:bodyPr spcFirstLastPara="0" vert="horz" wrap="square" lIns="149352" tIns="149352" rIns="149352" bIns="149352" numCol="1" spcCol="1270" anchor="ctr" anchorCtr="0">
            <a:noAutofit/>
          </a:bodyPr>
          <a:lstStyle/>
          <a:p>
            <a:pPr algn="ctr"/>
            <a:r>
              <a:rPr lang="en-US" b="1" dirty="0"/>
              <a:t>Big Data Vendors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3F8DD0F8-B2BC-416D-B1DD-7A5FA42926CE}"/>
              </a:ext>
            </a:extLst>
          </p:cNvPr>
          <p:cNvSpPr/>
          <p:nvPr/>
        </p:nvSpPr>
        <p:spPr>
          <a:xfrm>
            <a:off x="7587048" y="6054211"/>
            <a:ext cx="4332899" cy="427732"/>
          </a:xfrm>
          <a:prstGeom prst="leftRightArrow">
            <a:avLst/>
          </a:prstGeom>
          <a:gradFill rotWithShape="0">
            <a:gsLst>
              <a:gs pos="0">
                <a:srgbClr val="77A2BB">
                  <a:hueOff val="8832355"/>
                  <a:satOff val="28758"/>
                  <a:lumOff val="10000"/>
                  <a:alphaOff val="0"/>
                  <a:tint val="67000"/>
                  <a:satMod val="105000"/>
                  <a:lumMod val="110000"/>
                </a:srgbClr>
              </a:gs>
              <a:gs pos="50000">
                <a:srgbClr val="77A2BB">
                  <a:hueOff val="8832355"/>
                  <a:satOff val="28758"/>
                  <a:lumOff val="10000"/>
                  <a:alphaOff val="0"/>
                  <a:tint val="73000"/>
                  <a:satMod val="103000"/>
                  <a:lumMod val="105000"/>
                </a:srgbClr>
              </a:gs>
              <a:gs pos="100000">
                <a:srgbClr val="77A2BB">
                  <a:hueOff val="8832355"/>
                  <a:satOff val="28758"/>
                  <a:lumOff val="10000"/>
                  <a:alphaOff val="0"/>
                  <a:tint val="81000"/>
                  <a:satMod val="109000"/>
                  <a:lumMod val="105000"/>
                </a:srgbClr>
              </a:gs>
            </a:gsLst>
            <a:lin ang="5400000" scaled="0"/>
          </a:gradFill>
          <a:ln>
            <a:noFill/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txBody>
          <a:bodyPr spcFirstLastPara="0" vert="horz" wrap="square" lIns="149352" tIns="149352" rIns="149352" bIns="149352" numCol="1" spcCol="1270" anchor="ctr" anchorCtr="0">
            <a:noAutofit/>
          </a:bodyPr>
          <a:lstStyle/>
          <a:p>
            <a:pPr algn="ctr"/>
            <a:r>
              <a:rPr lang="en-US" b="1" dirty="0"/>
              <a:t>Cloud Providers</a:t>
            </a:r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3E983678-057C-4455-AAE5-24B444C4DABE}"/>
              </a:ext>
            </a:extLst>
          </p:cNvPr>
          <p:cNvSpPr/>
          <p:nvPr/>
        </p:nvSpPr>
        <p:spPr>
          <a:xfrm>
            <a:off x="3316800" y="5726198"/>
            <a:ext cx="5875506" cy="427732"/>
          </a:xfrm>
          <a:prstGeom prst="leftRightArrow">
            <a:avLst/>
          </a:prstGeom>
          <a:gradFill rotWithShape="0">
            <a:gsLst>
              <a:gs pos="0">
                <a:srgbClr val="77A2BB">
                  <a:hueOff val="5888237"/>
                  <a:satOff val="19172"/>
                  <a:lumOff val="6667"/>
                  <a:alphaOff val="0"/>
                  <a:tint val="67000"/>
                  <a:satMod val="105000"/>
                  <a:lumMod val="110000"/>
                </a:srgbClr>
              </a:gs>
              <a:gs pos="50000">
                <a:srgbClr val="77A2BB">
                  <a:hueOff val="5888237"/>
                  <a:satOff val="19172"/>
                  <a:lumOff val="6667"/>
                  <a:alphaOff val="0"/>
                  <a:tint val="73000"/>
                  <a:satMod val="103000"/>
                  <a:lumMod val="105000"/>
                </a:srgbClr>
              </a:gs>
              <a:gs pos="100000">
                <a:srgbClr val="77A2BB">
                  <a:hueOff val="5888237"/>
                  <a:satOff val="19172"/>
                  <a:lumOff val="6667"/>
                  <a:alphaOff val="0"/>
                  <a:tint val="81000"/>
                  <a:satMod val="109000"/>
                  <a:lumMod val="105000"/>
                </a:srgbClr>
              </a:gs>
            </a:gsLst>
            <a:lin ang="5400000" scaled="0"/>
          </a:gradFill>
          <a:ln>
            <a:noFill/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txBody>
          <a:bodyPr spcFirstLastPara="0" vert="horz" wrap="square" lIns="149352" tIns="149352" rIns="149352" bIns="149352" numCol="1" spcCol="1270" anchor="ctr" anchorCtr="0">
            <a:noAutofit/>
          </a:bodyPr>
          <a:lstStyle/>
          <a:p>
            <a:pPr algn="ctr"/>
            <a:r>
              <a:rPr lang="en-US" b="1" dirty="0"/>
              <a:t>Full Stack Vendors</a:t>
            </a:r>
          </a:p>
        </p:txBody>
      </p:sp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E2DC1D3C-B74E-4B6D-8BB4-1B4A151D9E81}"/>
              </a:ext>
            </a:extLst>
          </p:cNvPr>
          <p:cNvSpPr/>
          <p:nvPr/>
        </p:nvSpPr>
        <p:spPr>
          <a:xfrm>
            <a:off x="5313881" y="6434767"/>
            <a:ext cx="4559168" cy="427732"/>
          </a:xfrm>
          <a:prstGeom prst="leftRightArrow">
            <a:avLst/>
          </a:prstGeom>
          <a:gradFill rotWithShape="0">
            <a:gsLst>
              <a:gs pos="0">
                <a:srgbClr val="77A2BB">
                  <a:hueOff val="2944118"/>
                  <a:satOff val="9586"/>
                  <a:lumOff val="3333"/>
                  <a:alphaOff val="0"/>
                  <a:tint val="67000"/>
                  <a:satMod val="105000"/>
                  <a:lumMod val="110000"/>
                </a:srgbClr>
              </a:gs>
              <a:gs pos="50000">
                <a:srgbClr val="77A2BB">
                  <a:hueOff val="2944118"/>
                  <a:satOff val="9586"/>
                  <a:lumOff val="3333"/>
                  <a:alphaOff val="0"/>
                  <a:tint val="73000"/>
                  <a:satMod val="103000"/>
                  <a:lumMod val="105000"/>
                </a:srgbClr>
              </a:gs>
              <a:gs pos="100000">
                <a:srgbClr val="77A2BB">
                  <a:hueOff val="2944118"/>
                  <a:satOff val="9586"/>
                  <a:lumOff val="3333"/>
                  <a:alphaOff val="0"/>
                  <a:tint val="81000"/>
                  <a:satMod val="109000"/>
                  <a:lumMod val="105000"/>
                </a:srgbClr>
              </a:gs>
            </a:gsLst>
            <a:lin ang="5400000" scaled="0"/>
          </a:gradFill>
          <a:ln>
            <a:noFill/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txBody>
          <a:bodyPr spcFirstLastPara="0" vert="horz" wrap="square" lIns="149352" tIns="149352" rIns="149352" bIns="149352" numCol="1" spcCol="1270" anchor="ctr" anchorCtr="0">
            <a:noAutofit/>
          </a:bodyPr>
          <a:lstStyle/>
          <a:p>
            <a:pPr algn="ctr"/>
            <a:r>
              <a:rPr lang="en-US" b="1" dirty="0"/>
              <a:t>API Vendors</a:t>
            </a:r>
          </a:p>
        </p:txBody>
      </p:sp>
      <p:pic>
        <p:nvPicPr>
          <p:cNvPr id="30" name="Picture 8">
            <a:extLst>
              <a:ext uri="{FF2B5EF4-FFF2-40B4-BE49-F238E27FC236}">
                <a16:creationId xmlns:a16="http://schemas.microsoft.com/office/drawing/2014/main" id="{C6F4954C-5ABF-4EB3-A474-9C05AF1C0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25" y="752354"/>
            <a:ext cx="11111697" cy="326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0D09D9A-6AFA-48DC-8FEE-7C2065566AA2}"/>
              </a:ext>
            </a:extLst>
          </p:cNvPr>
          <p:cNvSpPr/>
          <p:nvPr/>
        </p:nvSpPr>
        <p:spPr>
          <a:xfrm>
            <a:off x="7053187" y="2720647"/>
            <a:ext cx="158889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cap="none" spc="0" dirty="0">
                <a:ln/>
                <a:solidFill>
                  <a:srgbClr val="FF0000"/>
                </a:solidFill>
                <a:effectLst/>
              </a:rPr>
              <a:t>+Training</a:t>
            </a:r>
          </a:p>
        </p:txBody>
      </p:sp>
    </p:spTree>
    <p:extLst>
      <p:ext uri="{BB962C8B-B14F-4D97-AF65-F5344CB8AC3E}">
        <p14:creationId xmlns:p14="http://schemas.microsoft.com/office/powerpoint/2010/main" val="4140591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>
            <a:normAutofit/>
          </a:bodyPr>
          <a:lstStyle/>
          <a:p>
            <a:r>
              <a:rPr lang="en-US" dirty="0"/>
              <a:t>Full Stack Vendors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E8DCC-CEBE-42F0-BEE6-20CE76875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570" y="1023666"/>
            <a:ext cx="4134074" cy="5348377"/>
          </a:xfrm>
        </p:spPr>
        <p:txBody>
          <a:bodyPr>
            <a:normAutofit/>
          </a:bodyPr>
          <a:lstStyle/>
          <a:p>
            <a:r>
              <a:rPr lang="en-US" i="0" dirty="0"/>
              <a:t>Summary of Gartner Magic Quadrant Analysis</a:t>
            </a:r>
          </a:p>
          <a:p>
            <a:r>
              <a:rPr lang="en-US" dirty="0"/>
              <a:t>“Full Stack Vendors” offer a E2E solution – </a:t>
            </a:r>
          </a:p>
          <a:p>
            <a:pPr lvl="1"/>
            <a:r>
              <a:rPr lang="en-US" i="0" dirty="0"/>
              <a:t>Some Data Loading ETL tools</a:t>
            </a:r>
          </a:p>
          <a:p>
            <a:pPr lvl="1"/>
            <a:r>
              <a:rPr lang="en-US" i="0" dirty="0"/>
              <a:t>Some Data Storage</a:t>
            </a:r>
          </a:p>
          <a:p>
            <a:pPr lvl="1"/>
            <a:r>
              <a:rPr lang="en-US" i="0" dirty="0"/>
              <a:t>Feature Selection Tools</a:t>
            </a:r>
          </a:p>
          <a:p>
            <a:pPr lvl="1"/>
            <a:r>
              <a:rPr lang="en-US" b="1" i="0" dirty="0"/>
              <a:t>Strong DS Test Env &amp; Auto-ML </a:t>
            </a:r>
          </a:p>
          <a:p>
            <a:pPr lvl="1"/>
            <a:r>
              <a:rPr lang="en-US" i="0" dirty="0"/>
              <a:t>Deployment tools</a:t>
            </a:r>
          </a:p>
          <a:p>
            <a:pPr lvl="1"/>
            <a:r>
              <a:rPr lang="en-US" i="0" dirty="0"/>
              <a:t>Visualization/Dashboards</a:t>
            </a:r>
          </a:p>
          <a:p>
            <a:r>
              <a:rPr lang="en-US" dirty="0"/>
              <a:t>Where is </a:t>
            </a:r>
            <a:r>
              <a:rPr lang="en-US" b="1" dirty="0"/>
              <a:t>Data Robot</a:t>
            </a:r>
            <a:r>
              <a:rPr lang="en-US" dirty="0"/>
              <a:t>??</a:t>
            </a:r>
            <a:endParaRPr lang="en-US" i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050" name="Picture 2" descr="Gartner MQ Data Science ML Platforms 2018">
            <a:extLst>
              <a:ext uri="{FF2B5EF4-FFF2-40B4-BE49-F238E27FC236}">
                <a16:creationId xmlns:a16="http://schemas.microsoft.com/office/drawing/2014/main" id="{D3A4A060-1757-44BE-B8BE-EE85A704E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232" y="690829"/>
            <a:ext cx="6134793" cy="613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FBBBC1-F46F-4932-A36C-C4261BE40B6A}"/>
              </a:ext>
            </a:extLst>
          </p:cNvPr>
          <p:cNvSpPr/>
          <p:nvPr/>
        </p:nvSpPr>
        <p:spPr>
          <a:xfrm>
            <a:off x="716690" y="6507146"/>
            <a:ext cx="81554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https://www.gartner.com/doc/3860063/magic-quadrant-data-science-machinelearning</a:t>
            </a:r>
          </a:p>
        </p:txBody>
      </p:sp>
    </p:spTree>
    <p:extLst>
      <p:ext uri="{BB962C8B-B14F-4D97-AF65-F5344CB8AC3E}">
        <p14:creationId xmlns:p14="http://schemas.microsoft.com/office/powerpoint/2010/main" val="1479279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>
            <a:normAutofit/>
          </a:bodyPr>
          <a:lstStyle/>
          <a:p>
            <a:r>
              <a:rPr lang="en-US" dirty="0"/>
              <a:t>Full Stack Vendors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E8DCC-CEBE-42F0-BEE6-20CE76875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570" y="1023666"/>
            <a:ext cx="9601200" cy="534837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H20 – “Driverless AI” – </a:t>
            </a:r>
            <a:r>
              <a:rPr lang="en-US" b="1" dirty="0" err="1"/>
              <a:t>AutoML</a:t>
            </a:r>
            <a:endParaRPr lang="en-US" b="1" dirty="0"/>
          </a:p>
          <a:p>
            <a:r>
              <a:rPr lang="en-US" i="0" dirty="0"/>
              <a:t>Give a dataset (114k rows, 133 columns) – does all the work for you !</a:t>
            </a:r>
            <a:endParaRPr lang="en-US" dirty="0"/>
          </a:p>
          <a:p>
            <a:endParaRPr lang="en-US" i="0" dirty="0"/>
          </a:p>
          <a:p>
            <a:r>
              <a:rPr lang="en-US" dirty="0"/>
              <a:t>Auto-tune !</a:t>
            </a:r>
          </a:p>
          <a:p>
            <a:endParaRPr lang="en-US" i="0" dirty="0"/>
          </a:p>
          <a:p>
            <a:r>
              <a:rPr lang="en-US" dirty="0"/>
              <a:t>200 Iterations</a:t>
            </a:r>
          </a:p>
          <a:p>
            <a:endParaRPr lang="en-US" i="0" dirty="0"/>
          </a:p>
          <a:p>
            <a:r>
              <a:rPr lang="en-US" dirty="0"/>
              <a:t>117k features tested</a:t>
            </a:r>
          </a:p>
          <a:p>
            <a:endParaRPr lang="en-US" i="0" dirty="0"/>
          </a:p>
          <a:p>
            <a:r>
              <a:rPr lang="en-US" dirty="0"/>
              <a:t>3k models tested</a:t>
            </a:r>
          </a:p>
          <a:p>
            <a:endParaRPr lang="en-US" i="0" dirty="0"/>
          </a:p>
          <a:p>
            <a:r>
              <a:rPr lang="en-US" b="1" dirty="0">
                <a:solidFill>
                  <a:srgbClr val="FF0000"/>
                </a:solidFill>
              </a:rPr>
              <a:t>Best results found</a:t>
            </a:r>
          </a:p>
          <a:p>
            <a:pPr marL="0" indent="0">
              <a:buNone/>
            </a:pPr>
            <a:r>
              <a:rPr lang="en-US" b="1" i="0" dirty="0">
                <a:solidFill>
                  <a:srgbClr val="FF0000"/>
                </a:solidFill>
              </a:rPr>
              <a:t>      automatically (6hr)</a:t>
            </a:r>
          </a:p>
          <a:p>
            <a:endParaRPr lang="en-US" i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FBBBC1-F46F-4932-A36C-C4261BE40B6A}"/>
              </a:ext>
            </a:extLst>
          </p:cNvPr>
          <p:cNvSpPr/>
          <p:nvPr/>
        </p:nvSpPr>
        <p:spPr>
          <a:xfrm>
            <a:off x="716690" y="6507146"/>
            <a:ext cx="81554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https://www.gartner.com/doc/3860063/magic-quadrant-data-science-machinelearning</a:t>
            </a:r>
          </a:p>
        </p:txBody>
      </p:sp>
      <p:pic>
        <p:nvPicPr>
          <p:cNvPr id="1026" name="Picture 2" descr="Machine generated alternative text:&#10;&lt; H20.oi &#10;to &#10;TRAINING DATA &#10;Experiment piwenihe &#10;BNPParibos-troin.csv &#10;114K 133 0 &#10;target &#10;bool &#10;yes &#10;87021 &#10;srmus•. COMPLETE &#10;YO*' nA'LNtS &#10;Cuo &#10;s..0-URr &#10;VARIABLE IMPORTANCE &#10;DATASETS EXPERIMENTS Mu H20-3 HELP PY_CUENT LOGOUT H20A' &#10;EXPERIMENT SETTINGS &#10;CPU / MEMORY &#10;114321 &#10;(OFFI &#10;2 &#10;ITERATION DATA • VALIDATION &#10;0.4376 &#10;ROC &#10;PREC•RECALL LIFT &#10;GAINS &#10;SUMMARY &#10;ørwenihe. 0320. &#10;settinos: •.onors seed. taas enabled &#10;Train (Sta: BNPPortns•trainxsv 133) &#10;Valdatbn data: N/A &#10;rest &quot;14393 132) &#10;cokrnrc (binary, 78120% doss) &#10;specs: 240 6B RAN. 32 CPU GPUS &#10;Recipe. Autom (203 iterdt/cns. B &#10;qt•ecne: stratified. 4 internet holdouts t4•fcld CVJ &#10;Feature features tested (619 selected) &#10;Tim m: &#10;Coto oreocration: 4.3S sets &#10;ord feature D8.OO SRS (137 trened) &#10;Fmturr 20956.23 sets (3120 troirx•dJ &#10;Fire training 182662 (41 rr«iels &#10;0.17782 0006191 (boselhe) &#10;score LOGLOSS 043761 (final model) &#10;rest save. LOGLOSS • WA (no ">
            <a:extLst>
              <a:ext uri="{FF2B5EF4-FFF2-40B4-BE49-F238E27FC236}">
                <a16:creationId xmlns:a16="http://schemas.microsoft.com/office/drawing/2014/main" id="{75F427C1-9A7D-4308-9DD2-9EF40AB54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074" y="2055949"/>
            <a:ext cx="8184907" cy="445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084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>
            <a:normAutofit/>
          </a:bodyPr>
          <a:lstStyle/>
          <a:p>
            <a:r>
              <a:rPr lang="en-US" dirty="0"/>
              <a:t>API/Analytic Toolkits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E8DCC-CEBE-42F0-BEE6-20CE76875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569" y="1023666"/>
            <a:ext cx="3302053" cy="5261803"/>
          </a:xfrm>
        </p:spPr>
        <p:txBody>
          <a:bodyPr>
            <a:normAutofit/>
          </a:bodyPr>
          <a:lstStyle/>
          <a:p>
            <a:r>
              <a:rPr lang="en-US" dirty="0"/>
              <a:t>API and Analytic Libraries</a:t>
            </a:r>
          </a:p>
          <a:p>
            <a:r>
              <a:rPr lang="en-US" dirty="0"/>
              <a:t>Low level Libraries</a:t>
            </a:r>
          </a:p>
          <a:p>
            <a:r>
              <a:rPr lang="en-US" i="0" dirty="0"/>
              <a:t>All do the same thing (diff GPU/</a:t>
            </a:r>
            <a:r>
              <a:rPr lang="en-US" dirty="0"/>
              <a:t>OS support)</a:t>
            </a:r>
          </a:p>
          <a:p>
            <a:r>
              <a:rPr lang="en-US" dirty="0"/>
              <a:t>Good for highly technical teams just needing an API library</a:t>
            </a:r>
          </a:p>
          <a:p>
            <a:endParaRPr lang="en-US" i="0" dirty="0"/>
          </a:p>
          <a:p>
            <a:r>
              <a:rPr lang="en-US" i="0" dirty="0"/>
              <a:t>They are all similar.. And seem to be converging (</a:t>
            </a:r>
            <a:r>
              <a:rPr lang="en-US" i="0" dirty="0" err="1"/>
              <a:t>Scikit</a:t>
            </a:r>
            <a:r>
              <a:rPr lang="en-US" i="0" dirty="0"/>
              <a:t>, TensorFlow, PyTorch, </a:t>
            </a:r>
            <a:r>
              <a:rPr lang="en-US" i="0" dirty="0" err="1"/>
              <a:t>Keras</a:t>
            </a:r>
            <a:r>
              <a:rPr lang="en-US" dirty="0"/>
              <a:t> are winning ?)</a:t>
            </a:r>
            <a:r>
              <a:rPr lang="en-US" i="0" dirty="0"/>
              <a:t>..</a:t>
            </a:r>
          </a:p>
          <a:p>
            <a:endParaRPr lang="en-US" i="0" dirty="0"/>
          </a:p>
          <a:p>
            <a:endParaRPr lang="en-US" i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747B78-15B7-41D2-A6A5-D183601D3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8476" y="779238"/>
            <a:ext cx="7426127" cy="58817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44DFF36-F2D7-4C65-8C3B-069992359353}"/>
              </a:ext>
            </a:extLst>
          </p:cNvPr>
          <p:cNvSpPr/>
          <p:nvPr/>
        </p:nvSpPr>
        <p:spPr>
          <a:xfrm>
            <a:off x="796310" y="6507146"/>
            <a:ext cx="85261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https://towardsdatascience.com/battle-of-the-deep-learning-frameworks-part-i-cff0e3841750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90B113-273F-4B35-8CF4-60E6C3CC8D8C}"/>
              </a:ext>
            </a:extLst>
          </p:cNvPr>
          <p:cNvSpPr/>
          <p:nvPr/>
        </p:nvSpPr>
        <p:spPr>
          <a:xfrm>
            <a:off x="4798060" y="1050042"/>
            <a:ext cx="181652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cap="none" spc="0" dirty="0">
                <a:ln/>
                <a:solidFill>
                  <a:srgbClr val="FF0000"/>
                </a:solidFill>
                <a:effectLst/>
              </a:rPr>
              <a:t>+</a:t>
            </a:r>
            <a:r>
              <a:rPr lang="en-US" sz="2400" b="1" cap="none" spc="0" dirty="0" err="1">
                <a:ln/>
                <a:solidFill>
                  <a:srgbClr val="FF0000"/>
                </a:solidFill>
                <a:effectLst/>
              </a:rPr>
              <a:t>ScikitLearn</a:t>
            </a:r>
            <a:endParaRPr lang="en-US" sz="2400" b="1" cap="none" spc="0" dirty="0">
              <a:ln/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46080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>
            <a:normAutofit/>
          </a:bodyPr>
          <a:lstStyle/>
          <a:p>
            <a:r>
              <a:rPr lang="en-US" dirty="0"/>
              <a:t>Big Data – Apache Spark/Hadoop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79BEF2-47AD-4E23-BA83-3D7EC430E67C}"/>
              </a:ext>
            </a:extLst>
          </p:cNvPr>
          <p:cNvSpPr/>
          <p:nvPr/>
        </p:nvSpPr>
        <p:spPr>
          <a:xfrm>
            <a:off x="771793" y="5984229"/>
            <a:ext cx="11580284" cy="73866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endParaRPr lang="en-US" sz="1400" dirty="0"/>
          </a:p>
          <a:p>
            <a:r>
              <a:rPr lang="en-US" sz="1400" dirty="0">
                <a:hlinkClick r:id="rId2"/>
              </a:rPr>
              <a:t>https://www.slideshare.net/databricks/spark-mllib-from-quick-start-to-scikitlearn</a:t>
            </a:r>
            <a:endParaRPr lang="en-US"/>
          </a:p>
          <a:p>
            <a:endParaRPr lang="en-US" sz="1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9366DC-ABD4-4798-8F3F-1C2309E74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569" y="1312657"/>
            <a:ext cx="3384431" cy="50593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lvl="0" indent="-383540"/>
            <a:r>
              <a:rPr lang="en-US" dirty="0"/>
              <a:t>Apache Spark &amp; Hadoop</a:t>
            </a:r>
            <a:endParaRPr lang="en-US"/>
          </a:p>
          <a:p>
            <a:pPr marL="383540" lvl="0" indent="-383540"/>
            <a:r>
              <a:rPr lang="en-US" dirty="0"/>
              <a:t>KDB</a:t>
            </a:r>
          </a:p>
          <a:p>
            <a:pPr marL="383540" lvl="0" indent="-383540"/>
            <a:r>
              <a:rPr lang="en-US" dirty="0"/>
              <a:t>Oracle</a:t>
            </a:r>
          </a:p>
          <a:p>
            <a:pPr marL="383540" indent="-383540"/>
            <a:r>
              <a:rPr lang="en-US"/>
              <a:t>IBM</a:t>
            </a:r>
            <a:endParaRPr lang="en-US" dirty="0"/>
          </a:p>
          <a:p>
            <a:pPr marL="383540" indent="-383540"/>
            <a:endParaRPr lang="en-US" dirty="0"/>
          </a:p>
          <a:p>
            <a:pPr marL="383540" indent="-383540"/>
            <a:r>
              <a:rPr lang="en-US" dirty="0"/>
              <a:t>Bring ML to the data</a:t>
            </a:r>
          </a:p>
          <a:p>
            <a:pPr lvl="1" indent="-383540"/>
            <a:r>
              <a:rPr lang="en-US" dirty="0"/>
              <a:t>(Data being the hardest part ?)</a:t>
            </a:r>
          </a:p>
          <a:p>
            <a:pPr marL="383540" indent="-383540"/>
            <a:endParaRPr lang="en-US" dirty="0"/>
          </a:p>
          <a:p>
            <a:pPr marL="383540" indent="-383540"/>
            <a:endParaRPr lang="en-US" dirty="0"/>
          </a:p>
          <a:p>
            <a:pPr marL="383540" indent="-383540"/>
            <a:endParaRPr lang="en-US" dirty="0"/>
          </a:p>
        </p:txBody>
      </p:sp>
      <p:pic>
        <p:nvPicPr>
          <p:cNvPr id="9" name="Picture 9" descr="A close up of a map&#10;&#10;Description generated with high confidence">
            <a:extLst>
              <a:ext uri="{FF2B5EF4-FFF2-40B4-BE49-F238E27FC236}">
                <a16:creationId xmlns:a16="http://schemas.microsoft.com/office/drawing/2014/main" id="{5DF8FCE4-2CC1-454F-AF06-8CAB948FF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189" y="1772107"/>
            <a:ext cx="7890042" cy="442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194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1BB02A-30D4-4EE2-935B-83D23A55D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930" y="1425146"/>
            <a:ext cx="6923130" cy="52358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>
            <a:normAutofit/>
          </a:bodyPr>
          <a:lstStyle/>
          <a:p>
            <a:r>
              <a:rPr lang="en-US" dirty="0"/>
              <a:t>Cloud Offerings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E8DCC-CEBE-42F0-BEE6-20CE76875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569" y="1023667"/>
            <a:ext cx="10550105" cy="5348378"/>
          </a:xfrm>
        </p:spPr>
        <p:txBody>
          <a:bodyPr/>
          <a:lstStyle/>
          <a:p>
            <a:r>
              <a:rPr lang="en-US" dirty="0"/>
              <a:t>Amazon AWS</a:t>
            </a:r>
          </a:p>
          <a:p>
            <a:r>
              <a:rPr lang="en-US" dirty="0"/>
              <a:t>Azure ML Studio</a:t>
            </a:r>
          </a:p>
          <a:p>
            <a:r>
              <a:rPr lang="en-US" dirty="0"/>
              <a:t>Google GCP &amp; </a:t>
            </a:r>
            <a:r>
              <a:rPr lang="en-US" dirty="0" err="1"/>
              <a:t>Tensorflow</a:t>
            </a:r>
            <a:r>
              <a:rPr lang="en-US" dirty="0"/>
              <a:t> </a:t>
            </a:r>
          </a:p>
          <a:p>
            <a:r>
              <a:rPr lang="en-US" dirty="0"/>
              <a:t>Oracle Cloud Platform (GCP)</a:t>
            </a:r>
          </a:p>
          <a:p>
            <a:r>
              <a:rPr lang="en-US" dirty="0"/>
              <a:t>Sony Cloud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Features:</a:t>
            </a:r>
          </a:p>
          <a:p>
            <a:r>
              <a:rPr lang="en-US" dirty="0"/>
              <a:t>CPU/GPU/TPU on demand</a:t>
            </a:r>
          </a:p>
          <a:p>
            <a:r>
              <a:rPr lang="en-US" dirty="0"/>
              <a:t>Some have GUI Wizards</a:t>
            </a:r>
          </a:p>
          <a:p>
            <a:r>
              <a:rPr lang="en-US" dirty="0"/>
              <a:t>Good Data backend integration</a:t>
            </a:r>
          </a:p>
          <a:p>
            <a:r>
              <a:rPr lang="en-US" dirty="0"/>
              <a:t>Strong deployment tools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16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>
            <a:normAutofit/>
          </a:bodyPr>
          <a:lstStyle/>
          <a:p>
            <a:r>
              <a:rPr lang="en-US" dirty="0"/>
              <a:t>Final Words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79BEF2-47AD-4E23-BA83-3D7EC430E67C}"/>
              </a:ext>
            </a:extLst>
          </p:cNvPr>
          <p:cNvSpPr/>
          <p:nvPr/>
        </p:nvSpPr>
        <p:spPr>
          <a:xfrm>
            <a:off x="793237" y="6119336"/>
            <a:ext cx="1158028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https://en.wikipedia.org/wiki/Technological_singularity</a:t>
            </a:r>
            <a:endParaRPr lang="en-US" sz="1400" dirty="0"/>
          </a:p>
          <a:p>
            <a:r>
              <a:rPr lang="en-US" sz="1400" dirty="0"/>
              <a:t>“Singularity” term comes from Ray Kurtzweil, who says he came up with this from reading works by John Von Neumann</a:t>
            </a:r>
          </a:p>
          <a:p>
            <a:r>
              <a:rPr lang="en-US" sz="1400" dirty="0">
                <a:hlinkClick r:id="rId3"/>
              </a:rPr>
              <a:t>https://www.technologyreview.com/s/608911/is-ai-riding-a-one-trick-pony/</a:t>
            </a:r>
            <a:endParaRPr lang="en-US" sz="1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9366DC-ABD4-4798-8F3F-1C2309E74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560" y="871117"/>
            <a:ext cx="10674917" cy="5059388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>
                <a:hlinkClick r:id="rId4"/>
              </a:rPr>
              <a:t>“Stephen Hawking warns artificial intelligence could end mankind ...”</a:t>
            </a:r>
          </a:p>
          <a:p>
            <a:r>
              <a:rPr lang="en-US" dirty="0">
                <a:hlinkClick r:id="rId4"/>
              </a:rPr>
              <a:t>“</a:t>
            </a:r>
            <a:r>
              <a:rPr lang="en-US" dirty="0">
                <a:hlinkClick r:id="rId5"/>
              </a:rPr>
              <a:t>Beware the singularity, says Skype founder | Stuff.co.nz”</a:t>
            </a:r>
          </a:p>
          <a:p>
            <a:r>
              <a:rPr lang="en-US" u="sng" dirty="0">
                <a:hlinkClick r:id="rId6"/>
              </a:rPr>
              <a:t>The "Father of Artificial Intelligence" Says Singularity Is 30 Years Away ...</a:t>
            </a:r>
          </a:p>
          <a:p>
            <a:pPr marL="0" indent="0">
              <a:buNone/>
            </a:pPr>
            <a:endParaRPr lang="en-US" b="1" dirty="0">
              <a:hlinkClick r:id="rId4"/>
            </a:endParaRPr>
          </a:p>
          <a:p>
            <a:pPr marL="0" indent="0">
              <a:buNone/>
            </a:pPr>
            <a:r>
              <a:rPr lang="en-US" b="1" u="sng" dirty="0"/>
              <a:t>The Singularity..</a:t>
            </a:r>
            <a:endParaRPr lang="en-US" dirty="0">
              <a:hlinkClick r:id="rId4"/>
            </a:endParaRPr>
          </a:p>
          <a:p>
            <a:r>
              <a:rPr lang="en-US" dirty="0"/>
              <a:t>Theory/Logic </a:t>
            </a:r>
          </a:p>
          <a:p>
            <a:pPr lvl="1"/>
            <a:r>
              <a:rPr lang="en-US" dirty="0"/>
              <a:t>If we can train a machine to be “smarter” than us (the creators) – “the singularity”</a:t>
            </a:r>
          </a:p>
          <a:p>
            <a:pPr lvl="1"/>
            <a:r>
              <a:rPr lang="en-US" dirty="0"/>
              <a:t>Then the machine can train another machine to be smarter than itself</a:t>
            </a:r>
          </a:p>
          <a:p>
            <a:pPr lvl="1"/>
            <a:r>
              <a:rPr lang="en-US" dirty="0"/>
              <a:t>Recursively – it can evolve into a super-intelligence</a:t>
            </a:r>
          </a:p>
          <a:p>
            <a:pPr lvl="1"/>
            <a:r>
              <a:rPr lang="en-US" dirty="0"/>
              <a:t>What this sometime for fun: </a:t>
            </a:r>
            <a:r>
              <a:rPr lang="en-US" dirty="0">
                <a:hlinkClick r:id="rId7"/>
              </a:rPr>
              <a:t>https://www.youtube.com/watch?v=ye5C-zlCAyM&amp;t=211s</a:t>
            </a:r>
            <a:endParaRPr lang="en-US" dirty="0"/>
          </a:p>
          <a:p>
            <a:r>
              <a:rPr lang="en-US" b="1" i="0" dirty="0"/>
              <a:t>In Practice..</a:t>
            </a:r>
            <a:r>
              <a:rPr lang="en-US" i="0" dirty="0"/>
              <a:t> we are nowhere near this for “Artificial General Intelligence” – all applications so far are “Narrow Intelligence”…  Kurtzweil thought we are &lt; 30yr away (See: </a:t>
            </a:r>
            <a:r>
              <a:rPr lang="en-US" i="0" dirty="0">
                <a:hlinkClick r:id="rId8"/>
              </a:rPr>
              <a:t>AI Winter</a:t>
            </a:r>
            <a:r>
              <a:rPr lang="en-US" i="0" dirty="0"/>
              <a:t>)</a:t>
            </a:r>
            <a:endParaRPr lang="en-US" b="1" i="0" dirty="0"/>
          </a:p>
          <a:p>
            <a:pPr marL="530352" lvl="1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F15C1C-EC9A-459F-AEFB-F0C5A5211F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5718" y="125626"/>
            <a:ext cx="3624263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46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E8DCC-CEBE-42F0-BEE6-20CE76875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569" y="1023667"/>
            <a:ext cx="10550105" cy="534837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History of ML</a:t>
            </a:r>
          </a:p>
          <a:p>
            <a:r>
              <a:rPr lang="en-US" dirty="0">
                <a:hlinkClick r:id="rId2"/>
              </a:rPr>
              <a:t>http://www.psych.utoronto.ca/users/reingold/courses/ai/cache/neural4.html</a:t>
            </a:r>
            <a:endParaRPr lang="en-US" dirty="0"/>
          </a:p>
          <a:p>
            <a:r>
              <a:rPr lang="en-US" dirty="0">
                <a:hlinkClick r:id="rId3"/>
              </a:rPr>
              <a:t>https://cs.stanford.edu/people/eroberts/courses/soco/projects/neural-networks/History/history1.html</a:t>
            </a:r>
            <a:endParaRPr lang="en-US" dirty="0"/>
          </a:p>
          <a:p>
            <a:r>
              <a:rPr lang="en-US" dirty="0">
                <a:hlinkClick r:id="rId4"/>
              </a:rPr>
              <a:t>https://www.import.io/post/history-of-deep-learning/</a:t>
            </a:r>
            <a:endParaRPr lang="en-US" dirty="0"/>
          </a:p>
          <a:p>
            <a:r>
              <a:rPr lang="en-US" dirty="0">
                <a:hlinkClick r:id="rId5"/>
              </a:rPr>
              <a:t>https://en.wikipedia.org/wik/Timeline_of_machine_learning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Singularity </a:t>
            </a:r>
          </a:p>
          <a:p>
            <a:r>
              <a:rPr lang="en-US" dirty="0"/>
              <a:t>Ray Kurzweil – Singularity - </a:t>
            </a:r>
            <a:r>
              <a:rPr lang="en-US" dirty="0">
                <a:hlinkClick r:id="rId6"/>
              </a:rPr>
              <a:t>https://en.wikipedia.org/wiki/The_Singularity_Is_Near</a:t>
            </a:r>
            <a:endParaRPr lang="en-US" dirty="0"/>
          </a:p>
          <a:p>
            <a:r>
              <a:rPr lang="en-US" dirty="0"/>
              <a:t>John Von Neumann - </a:t>
            </a:r>
            <a:r>
              <a:rPr lang="en-US" dirty="0">
                <a:hlinkClick r:id="rId7"/>
              </a:rPr>
              <a:t>https://en.wikipedia.org/wiki/The_Computer_and_the_Brain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Hardware</a:t>
            </a:r>
          </a:p>
          <a:p>
            <a:r>
              <a:rPr lang="en-US" dirty="0"/>
              <a:t>TPU diagram (scalar, vector, matrix) and perf chart:  </a:t>
            </a:r>
            <a:r>
              <a:rPr lang="en-US" dirty="0">
                <a:hlinkClick r:id="rId8"/>
              </a:rPr>
              <a:t>https://cloud.google.com/blog/big-data/2017/05/an-in-depth-look-at-googles-first-tensor-processing-unit-tpu#closeImag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Other</a:t>
            </a:r>
          </a:p>
          <a:p>
            <a:r>
              <a:rPr lang="en-US" dirty="0"/>
              <a:t>Kaggle – Boosting 70% wins (article:  </a:t>
            </a:r>
            <a:r>
              <a:rPr lang="en-US" dirty="0">
                <a:hlinkClick r:id="rId9"/>
              </a:rPr>
              <a:t>https://medium.com/syncedreview/tree-boosting-with-xgboost-why-does-xgboost-win-every-machine-learning-competition-ca8034c0b283</a:t>
            </a:r>
            <a:r>
              <a:rPr lang="en-US" dirty="0"/>
              <a:t>)</a:t>
            </a:r>
          </a:p>
          <a:p>
            <a:r>
              <a:rPr lang="en-US" dirty="0"/>
              <a:t>Towards Data Science (Medium):  </a:t>
            </a:r>
            <a:r>
              <a:rPr lang="en-US" dirty="0">
                <a:hlinkClick r:id="rId10"/>
              </a:rPr>
              <a:t>https://towardsdatascience.com/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Classes:</a:t>
            </a:r>
          </a:p>
          <a:p>
            <a:r>
              <a:rPr lang="en-US" dirty="0"/>
              <a:t>Andrew Ng Coursera:  </a:t>
            </a:r>
            <a:r>
              <a:rPr lang="en-US" dirty="0">
                <a:hlinkClick r:id="rId11"/>
              </a:rPr>
              <a:t>https://www.coursera.org/courses?query=machine%20learning%20andrew%20ng</a:t>
            </a:r>
            <a:endParaRPr lang="en-US" dirty="0"/>
          </a:p>
          <a:p>
            <a:r>
              <a:rPr lang="en-US" dirty="0"/>
              <a:t>Fast Deep Learning:  </a:t>
            </a:r>
            <a:r>
              <a:rPr lang="en-US" dirty="0">
                <a:hlinkClick r:id="rId12"/>
              </a:rPr>
              <a:t>https://course.fast.ai/</a:t>
            </a:r>
            <a:r>
              <a:rPr lang="en-US" dirty="0"/>
              <a:t>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846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045" y="281021"/>
            <a:ext cx="9601200" cy="987729"/>
          </a:xfrm>
        </p:spPr>
        <p:txBody>
          <a:bodyPr/>
          <a:lstStyle/>
          <a:p>
            <a:r>
              <a:rPr lang="en-US" dirty="0"/>
              <a:t>What is Data Science (aka AI/ML) 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281021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F0D59B0B-0F4B-400A-8C76-9FEB0C0CECB5}"/>
              </a:ext>
            </a:extLst>
          </p:cNvPr>
          <p:cNvSpPr/>
          <p:nvPr/>
        </p:nvSpPr>
        <p:spPr>
          <a:xfrm>
            <a:off x="833434" y="6486890"/>
            <a:ext cx="98648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https://www.kdnuggets.com/2016/10/battle-data-science-venn-diagrams.html</a:t>
            </a:r>
          </a:p>
        </p:txBody>
      </p:sp>
      <p:pic>
        <p:nvPicPr>
          <p:cNvPr id="1037" name="Picture 1036">
            <a:extLst>
              <a:ext uri="{FF2B5EF4-FFF2-40B4-BE49-F238E27FC236}">
                <a16:creationId xmlns:a16="http://schemas.microsoft.com/office/drawing/2014/main" id="{82F4F8DC-521C-435E-9362-8DE7435EB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240" y="1017290"/>
            <a:ext cx="7290965" cy="52181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14AB09-3006-4965-B5AD-3522DCAD2CF8}"/>
              </a:ext>
            </a:extLst>
          </p:cNvPr>
          <p:cNvSpPr txBox="1"/>
          <p:nvPr/>
        </p:nvSpPr>
        <p:spPr>
          <a:xfrm>
            <a:off x="9464040" y="5234528"/>
            <a:ext cx="2217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Data science is actually pretty old…</a:t>
            </a:r>
          </a:p>
        </p:txBody>
      </p:sp>
    </p:spTree>
    <p:extLst>
      <p:ext uri="{BB962C8B-B14F-4D97-AF65-F5344CB8AC3E}">
        <p14:creationId xmlns:p14="http://schemas.microsoft.com/office/powerpoint/2010/main" val="3214138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BA03D-7290-467D-BA6F-14B014A53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8D8D8D5-19DA-4FD5-8C85-C9960EFDC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475" y="1778670"/>
            <a:ext cx="7875916" cy="44364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4EA7FD-A02D-487C-8B2E-4F449C689867}"/>
              </a:ext>
            </a:extLst>
          </p:cNvPr>
          <p:cNvSpPr txBox="1"/>
          <p:nvPr/>
        </p:nvSpPr>
        <p:spPr>
          <a:xfrm>
            <a:off x="922421" y="6114716"/>
            <a:ext cx="10293684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77A2BB"/>
                </a:solidFill>
                <a:cs typeface="Segoe UI"/>
                <a:hlinkClick r:id="rId3"/>
              </a:rPr>
              <a:t>https://medium.com/@rpradeepmenon/demystifying-data-lake-architecture-30cf4ac8aa07</a:t>
            </a:r>
            <a:r>
              <a:rPr lang="en-US" sz="1600" dirty="0">
                <a:cs typeface="Segoe UI"/>
              </a:rPr>
              <a:t>​</a:t>
            </a:r>
            <a:endParaRPr lang="en-US" sz="1600" dirty="0">
              <a:latin typeface="Segoe UI"/>
              <a:cs typeface="Segoe UI"/>
            </a:endParaRPr>
          </a:p>
          <a:p>
            <a:r>
              <a:rPr lang="en-US" sz="1600" dirty="0">
                <a:solidFill>
                  <a:srgbClr val="77A2BB"/>
                </a:solidFill>
                <a:cs typeface="Segoe UI"/>
                <a:hlinkClick r:id="rId4"/>
              </a:rPr>
              <a:t>https://www.jamesserra.com/archive/2015/04/what-is-a-data-lake/</a:t>
            </a:r>
            <a:endParaRPr lang="en-US" sz="1600" dirty="0">
              <a:solidFill>
                <a:srgbClr val="77A2BB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866472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10374338" cy="987729"/>
          </a:xfrm>
        </p:spPr>
        <p:txBody>
          <a:bodyPr>
            <a:noAutofit/>
          </a:bodyPr>
          <a:lstStyle/>
          <a:p>
            <a:r>
              <a:rPr lang="en-US" sz="3600" u="sng" dirty="0"/>
              <a:t>How it really works - Linear Regression example (1)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CDCED4B-7EA5-4602-B6F0-224D40AC43CE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220700" y="852677"/>
          <a:ext cx="4875300" cy="2512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1EC543-1113-4EC4-B98F-317D59E16CCE}"/>
              </a:ext>
            </a:extLst>
          </p:cNvPr>
          <p:cNvSpPr txBox="1"/>
          <p:nvPr/>
        </p:nvSpPr>
        <p:spPr>
          <a:xfrm>
            <a:off x="6183169" y="1123481"/>
            <a:ext cx="478813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price model:</a:t>
            </a:r>
          </a:p>
          <a:p>
            <a:r>
              <a:rPr lang="en-US" dirty="0"/>
              <a:t>  h(x) = W</a:t>
            </a:r>
            <a:r>
              <a:rPr lang="en-US" baseline="-25000" dirty="0"/>
              <a:t>0 </a:t>
            </a:r>
            <a:r>
              <a:rPr lang="en-US" dirty="0"/>
              <a:t>+  W</a:t>
            </a:r>
            <a:r>
              <a:rPr lang="en-US" baseline="-25000" dirty="0"/>
              <a:t>1</a:t>
            </a:r>
            <a:r>
              <a:rPr lang="en-US" dirty="0"/>
              <a:t>*</a:t>
            </a:r>
            <a:r>
              <a:rPr lang="en-US" dirty="0" err="1"/>
              <a:t>SqM</a:t>
            </a:r>
            <a:r>
              <a:rPr lang="en-US" dirty="0"/>
              <a:t>  +  W</a:t>
            </a:r>
            <a:r>
              <a:rPr lang="en-US" baseline="-25000" dirty="0"/>
              <a:t>2</a:t>
            </a:r>
            <a:r>
              <a:rPr lang="en-US" dirty="0"/>
              <a:t>*Loc + W</a:t>
            </a:r>
            <a:r>
              <a:rPr lang="en-US" baseline="-25000" dirty="0"/>
              <a:t>3</a:t>
            </a:r>
            <a:r>
              <a:rPr lang="en-US" dirty="0"/>
              <a:t>*BR + …</a:t>
            </a:r>
          </a:p>
          <a:p>
            <a:endParaRPr lang="en-US" dirty="0"/>
          </a:p>
          <a:p>
            <a:r>
              <a:rPr lang="en-US" dirty="0"/>
              <a:t>General form:</a:t>
            </a:r>
          </a:p>
          <a:p>
            <a:r>
              <a:rPr lang="en-US" dirty="0"/>
              <a:t>   h(x) = W</a:t>
            </a:r>
            <a:r>
              <a:rPr lang="en-US" baseline="-25000" dirty="0"/>
              <a:t>0</a:t>
            </a:r>
            <a:r>
              <a:rPr lang="en-US" dirty="0"/>
              <a:t> + W</a:t>
            </a:r>
            <a:r>
              <a:rPr lang="en-US" baseline="-25000" dirty="0"/>
              <a:t>1</a:t>
            </a:r>
            <a:r>
              <a:rPr lang="en-US" dirty="0"/>
              <a:t>*X</a:t>
            </a:r>
            <a:r>
              <a:rPr lang="en-US" baseline="-25000" dirty="0"/>
              <a:t>1</a:t>
            </a:r>
            <a:r>
              <a:rPr lang="en-US" dirty="0"/>
              <a:t> + W</a:t>
            </a:r>
            <a:r>
              <a:rPr lang="en-US" baseline="-25000" dirty="0"/>
              <a:t>2</a:t>
            </a:r>
            <a:r>
              <a:rPr lang="en-US" dirty="0"/>
              <a:t>*X</a:t>
            </a:r>
            <a:r>
              <a:rPr lang="en-US" baseline="-25000" dirty="0"/>
              <a:t>2</a:t>
            </a:r>
            <a:r>
              <a:rPr lang="en-US" dirty="0"/>
              <a:t> + W</a:t>
            </a:r>
            <a:r>
              <a:rPr lang="en-US" baseline="-25000" dirty="0"/>
              <a:t>3</a:t>
            </a:r>
            <a:r>
              <a:rPr lang="en-US" dirty="0"/>
              <a:t>*X</a:t>
            </a:r>
            <a:r>
              <a:rPr lang="en-US" baseline="-25000" dirty="0"/>
              <a:t>3 </a:t>
            </a:r>
            <a:r>
              <a:rPr lang="en-US" dirty="0"/>
              <a:t>+ ….</a:t>
            </a:r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X</a:t>
            </a:r>
            <a:r>
              <a:rPr lang="en-US" baseline="30000" dirty="0" err="1"/>
              <a:t>n</a:t>
            </a:r>
            <a:r>
              <a:rPr lang="en-US" dirty="0"/>
              <a:t> </a:t>
            </a:r>
            <a:r>
              <a:rPr lang="en-US" b="1" i="1" dirty="0"/>
              <a:t>samples</a:t>
            </a:r>
            <a:r>
              <a:rPr lang="en-US" i="1" dirty="0"/>
              <a:t> </a:t>
            </a:r>
            <a:r>
              <a:rPr lang="en-US" dirty="0"/>
              <a:t>to </a:t>
            </a:r>
            <a:r>
              <a:rPr lang="en-US" b="1" i="1" dirty="0"/>
              <a:t>learn </a:t>
            </a:r>
            <a:r>
              <a:rPr lang="en-US" dirty="0"/>
              <a:t>“weights” </a:t>
            </a:r>
            <a:r>
              <a:rPr lang="en-US" dirty="0" err="1"/>
              <a:t>W</a:t>
            </a:r>
            <a:r>
              <a:rPr lang="en-US" baseline="-25000" dirty="0" err="1"/>
              <a:t>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835F0D-A177-4686-AE9C-D6CC013A80F4}"/>
              </a:ext>
            </a:extLst>
          </p:cNvPr>
          <p:cNvSpPr txBox="1"/>
          <p:nvPr/>
        </p:nvSpPr>
        <p:spPr>
          <a:xfrm>
            <a:off x="5891999" y="3103408"/>
            <a:ext cx="21323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u="sng" dirty="0"/>
              <a:t>10 </a:t>
            </a:r>
            <a:r>
              <a:rPr lang="en-US" sz="1100" u="sng" dirty="0" err="1"/>
              <a:t>SqM</a:t>
            </a:r>
            <a:endParaRPr lang="en-US" sz="1100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3FEAE4-D6C9-460F-A140-EC49558C6721}"/>
              </a:ext>
            </a:extLst>
          </p:cNvPr>
          <p:cNvSpPr txBox="1"/>
          <p:nvPr/>
        </p:nvSpPr>
        <p:spPr>
          <a:xfrm rot="16200000">
            <a:off x="110952" y="1181851"/>
            <a:ext cx="21323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u="sng" dirty="0"/>
              <a:t>100’s $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072DA4-4D02-480C-BF22-44BD5895F9C8}"/>
              </a:ext>
            </a:extLst>
          </p:cNvPr>
          <p:cNvSpPr txBox="1"/>
          <p:nvPr/>
        </p:nvSpPr>
        <p:spPr>
          <a:xfrm>
            <a:off x="1070854" y="3475978"/>
            <a:ext cx="1000724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Simplified Model example using just 1 variable/feature.</a:t>
            </a:r>
          </a:p>
          <a:p>
            <a:r>
              <a:rPr lang="en-US" dirty="0"/>
              <a:t>  h(x) = W</a:t>
            </a:r>
            <a:r>
              <a:rPr lang="en-US" baseline="-25000" dirty="0"/>
              <a:t>0 </a:t>
            </a:r>
            <a:r>
              <a:rPr lang="en-US" dirty="0"/>
              <a:t>+  W</a:t>
            </a:r>
            <a:r>
              <a:rPr lang="en-US" baseline="-25000" dirty="0"/>
              <a:t>1</a:t>
            </a:r>
            <a:r>
              <a:rPr lang="en-US" dirty="0"/>
              <a:t>*</a:t>
            </a:r>
            <a:r>
              <a:rPr lang="en-US" dirty="0" err="1"/>
              <a:t>SqM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ie</a:t>
            </a:r>
            <a:r>
              <a:rPr lang="en-US" dirty="0"/>
              <a:t>, y = mx+ b (solve for the regression line)</a:t>
            </a:r>
            <a:endParaRPr lang="en-US" baseline="30000" dirty="0"/>
          </a:p>
          <a:p>
            <a:endParaRPr lang="en-US" dirty="0"/>
          </a:p>
          <a:p>
            <a:r>
              <a:rPr lang="en-US" dirty="0"/>
              <a:t>Solve for W</a:t>
            </a:r>
            <a:r>
              <a:rPr lang="en-US" baseline="-25000" dirty="0"/>
              <a:t>0</a:t>
            </a:r>
            <a:r>
              <a:rPr lang="en-US" dirty="0"/>
              <a:t>,W</a:t>
            </a:r>
            <a:r>
              <a:rPr lang="en-US" baseline="-25000" dirty="0"/>
              <a:t>1  </a:t>
            </a:r>
            <a:r>
              <a:rPr lang="en-US" dirty="0"/>
              <a:t>given x samples {5,10,15,20]; y labels=[3,4,3,5]</a:t>
            </a:r>
          </a:p>
          <a:p>
            <a:endParaRPr lang="en-US" dirty="0"/>
          </a:p>
          <a:p>
            <a:r>
              <a:rPr lang="en-US" b="1" dirty="0"/>
              <a:t>Algorithm</a:t>
            </a:r>
            <a:r>
              <a:rPr lang="en-US" dirty="0"/>
              <a:t>:</a:t>
            </a:r>
          </a:p>
          <a:p>
            <a:pPr marL="285750" indent="-285750">
              <a:buFontTx/>
              <a:buChar char="-"/>
            </a:pPr>
            <a:r>
              <a:rPr lang="en-US" dirty="0"/>
              <a:t>Choose random W</a:t>
            </a:r>
            <a:r>
              <a:rPr lang="en-US" baseline="-25000" dirty="0"/>
              <a:t>0</a:t>
            </a:r>
            <a:r>
              <a:rPr lang="en-US" dirty="0"/>
              <a:t>,W</a:t>
            </a:r>
            <a:r>
              <a:rPr lang="en-US" baseline="-25000" dirty="0"/>
              <a:t>1 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Calculate Error (MSE - Mean Square Error)</a:t>
            </a:r>
          </a:p>
          <a:p>
            <a:pPr marL="285750" indent="-285750">
              <a:buFontTx/>
              <a:buChar char="-"/>
            </a:pPr>
            <a:r>
              <a:rPr lang="en-US" dirty="0"/>
              <a:t>Adjust W to minimize MSE (Gradient Descent)</a:t>
            </a:r>
          </a:p>
          <a:p>
            <a:pPr marL="285750" indent="-285750">
              <a:buFontTx/>
              <a:buChar char="-"/>
            </a:pPr>
            <a:r>
              <a:rPr lang="en-US" dirty="0"/>
              <a:t>Iterate until minimum error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31A613-E9B2-4DB2-A2D5-DC8CB0E4F9C3}"/>
              </a:ext>
            </a:extLst>
          </p:cNvPr>
          <p:cNvSpPr txBox="1"/>
          <p:nvPr/>
        </p:nvSpPr>
        <p:spPr>
          <a:xfrm>
            <a:off x="4928696" y="6504000"/>
            <a:ext cx="7297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Adapted from Andrew Ng’s Machine Learning course:  </a:t>
            </a:r>
            <a:r>
              <a:rPr lang="en-US" sz="1200" i="1" dirty="0">
                <a:hlinkClick r:id="rId3"/>
              </a:rPr>
              <a:t>https://www.coursera.org/learn/machine-learning</a:t>
            </a:r>
            <a:r>
              <a:rPr lang="en-US" sz="1200" i="1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38083658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59" y="196965"/>
            <a:ext cx="10285669" cy="987729"/>
          </a:xfrm>
        </p:spPr>
        <p:txBody>
          <a:bodyPr>
            <a:noAutofit/>
          </a:bodyPr>
          <a:lstStyle/>
          <a:p>
            <a:r>
              <a:rPr lang="en-US" sz="3600" u="sng" dirty="0"/>
              <a:t>How it really works - Linear Regression example (2)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CDCED4B-7EA5-4602-B6F0-224D40AC43C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20700" y="852677"/>
          <a:ext cx="4875300" cy="2512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1EC543-1113-4EC4-B98F-317D59E16CCE}"/>
              </a:ext>
            </a:extLst>
          </p:cNvPr>
          <p:cNvSpPr txBox="1"/>
          <p:nvPr/>
        </p:nvSpPr>
        <p:spPr>
          <a:xfrm>
            <a:off x="6425961" y="1068743"/>
            <a:ext cx="50012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x samples {5,10,15,20]; y labels=[3,4,3,5]</a:t>
            </a:r>
          </a:p>
          <a:p>
            <a:endParaRPr lang="en-US" b="1" dirty="0"/>
          </a:p>
          <a:p>
            <a:r>
              <a:rPr lang="en-US" b="1" dirty="0"/>
              <a:t>Algorithm</a:t>
            </a:r>
            <a:r>
              <a:rPr lang="en-US" dirty="0"/>
              <a:t>:</a:t>
            </a:r>
          </a:p>
          <a:p>
            <a:pPr marL="285750" indent="-285750">
              <a:buFontTx/>
              <a:buChar char="-"/>
            </a:pPr>
            <a:r>
              <a:rPr lang="en-US" dirty="0"/>
              <a:t>Choose random W</a:t>
            </a:r>
            <a:r>
              <a:rPr lang="en-US" baseline="-25000" dirty="0"/>
              <a:t>0</a:t>
            </a:r>
            <a:r>
              <a:rPr lang="en-US" dirty="0"/>
              <a:t>,W</a:t>
            </a:r>
            <a:r>
              <a:rPr lang="en-US" baseline="-25000" dirty="0"/>
              <a:t>1 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Calculate Error (MSE - Mean Square Error)</a:t>
            </a:r>
          </a:p>
          <a:p>
            <a:pPr marL="285750" indent="-285750">
              <a:buFontTx/>
              <a:buChar char="-"/>
            </a:pPr>
            <a:r>
              <a:rPr lang="en-US" dirty="0"/>
              <a:t>Adjust W to minimize MSE (</a:t>
            </a:r>
            <a:r>
              <a:rPr lang="en-US" b="1" dirty="0"/>
              <a:t>Gradient Descent</a:t>
            </a:r>
            <a:r>
              <a:rPr lang="en-US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dirty="0"/>
              <a:t>Iterate until minimum error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835F0D-A177-4686-AE9C-D6CC013A80F4}"/>
              </a:ext>
            </a:extLst>
          </p:cNvPr>
          <p:cNvSpPr txBox="1"/>
          <p:nvPr/>
        </p:nvSpPr>
        <p:spPr>
          <a:xfrm>
            <a:off x="5891999" y="3103408"/>
            <a:ext cx="21323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u="sng" dirty="0"/>
              <a:t>10 </a:t>
            </a:r>
            <a:r>
              <a:rPr lang="en-US" sz="1100" u="sng" dirty="0" err="1"/>
              <a:t>SqM</a:t>
            </a:r>
            <a:endParaRPr lang="en-US" sz="1100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3FEAE4-D6C9-460F-A140-EC49558C6721}"/>
              </a:ext>
            </a:extLst>
          </p:cNvPr>
          <p:cNvSpPr txBox="1"/>
          <p:nvPr/>
        </p:nvSpPr>
        <p:spPr>
          <a:xfrm rot="16200000">
            <a:off x="110951" y="1160135"/>
            <a:ext cx="21323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u="sng" dirty="0"/>
              <a:t>100’s $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072DA4-4D02-480C-BF22-44BD5895F9C8}"/>
                  </a:ext>
                </a:extLst>
              </p:cNvPr>
              <p:cNvSpPr txBox="1"/>
              <p:nvPr/>
            </p:nvSpPr>
            <p:spPr>
              <a:xfrm>
                <a:off x="1065313" y="3481520"/>
                <a:ext cx="4238208" cy="271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Iteration: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Set W</a:t>
                </a:r>
                <a:r>
                  <a:rPr lang="en-US" baseline="-25000" dirty="0"/>
                  <a:t>0</a:t>
                </a:r>
                <a:r>
                  <a:rPr lang="en-US" dirty="0"/>
                  <a:t>,W</a:t>
                </a:r>
                <a:r>
                  <a:rPr lang="en-US" baseline="-25000" dirty="0"/>
                  <a:t>1</a:t>
                </a:r>
                <a:r>
                  <a:rPr lang="en-US" dirty="0"/>
                  <a:t> = 1,1 </a:t>
                </a:r>
                <a:r>
                  <a:rPr lang="en-US" dirty="0" err="1"/>
                  <a:t>ie</a:t>
                </a:r>
                <a:r>
                  <a:rPr lang="en-US" dirty="0"/>
                  <a:t>, y = x + 1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Calculate Error(E) - MSE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0" dirty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(</a:t>
                </a:r>
                <a:r>
                  <a:rPr lang="en-US" dirty="0" err="1"/>
                  <a:t>y</a:t>
                </a:r>
                <a:r>
                  <a:rPr lang="en-US" baseline="30000" dirty="0" err="1"/>
                  <a:t>i</a:t>
                </a:r>
                <a:r>
                  <a:rPr lang="en-US" dirty="0"/>
                  <a:t> – f(x</a:t>
                </a:r>
                <a:r>
                  <a:rPr lang="en-US" baseline="30000" dirty="0"/>
                  <a:t>i</a:t>
                </a:r>
                <a:r>
                  <a:rPr lang="en-US" dirty="0"/>
                  <a:t>))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Calculate Gradients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i="1" baseline="-25000" dirty="0">
                            <a:latin typeface="Cambria Math" panose="02040503050406030204" pitchFamily="18" charset="0"/>
                          </a:rPr>
                          <m:t>0</m:t>
                        </m:r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Adjust W</a:t>
                </a:r>
                <a:r>
                  <a:rPr lang="en-US" baseline="-25000" dirty="0"/>
                  <a:t>0</a:t>
                </a:r>
                <a:r>
                  <a:rPr lang="en-US" dirty="0"/>
                  <a:t>,W</a:t>
                </a:r>
                <a:r>
                  <a:rPr lang="en-US" baseline="-25000" dirty="0"/>
                  <a:t>1</a:t>
                </a:r>
                <a:r>
                  <a:rPr lang="en-US" dirty="0"/>
                  <a:t> by Gradients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Iterate until Error is </a:t>
                </a:r>
                <a:r>
                  <a:rPr lang="en-US" dirty="0" err="1"/>
                  <a:t>mimimized</a:t>
                </a:r>
                <a:endParaRPr lang="en-US" dirty="0"/>
              </a:p>
              <a:p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072DA4-4D02-480C-BF22-44BD5895F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313" y="3481520"/>
                <a:ext cx="4238208" cy="2715552"/>
              </a:xfrm>
              <a:prstGeom prst="rect">
                <a:avLst/>
              </a:prstGeom>
              <a:blipFill>
                <a:blip r:embed="rId3"/>
                <a:stretch>
                  <a:fillRect l="-1295" t="-1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BA4F4E91-13F5-4668-A92D-800B3C02DA3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183168" y="3654066"/>
          <a:ext cx="5698489" cy="30903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091396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4569C46-CD3D-4921-BD15-6AB454BA0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538" y="3311371"/>
            <a:ext cx="11066151" cy="3155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/>
          <a:lstStyle/>
          <a:p>
            <a:r>
              <a:rPr lang="en-US" dirty="0"/>
              <a:t>What is Artificial Intelligence 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6171BC-8096-4B6C-9FB0-176BBE6E8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581" y="911730"/>
            <a:ext cx="7457620" cy="279095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25B34D-FE84-4535-AD47-7401EE68DAB7}"/>
              </a:ext>
            </a:extLst>
          </p:cNvPr>
          <p:cNvSpPr/>
          <p:nvPr/>
        </p:nvSpPr>
        <p:spPr>
          <a:xfrm>
            <a:off x="1769755" y="6551741"/>
            <a:ext cx="83448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https://www.aba.com/</a:t>
            </a:r>
            <a:r>
              <a:rPr lang="en-US" sz="1400" dirty="0">
                <a:solidFill>
                  <a:srgbClr val="FF0000"/>
                </a:solidFill>
              </a:rPr>
              <a:t>Tools/Function/Technology/Documents/understanding-ar</a:t>
            </a:r>
            <a:r>
              <a:rPr lang="en-US" sz="1400" dirty="0"/>
              <a:t>tificial-intelligence.pdf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2A9F6A-91E9-47D5-B226-939857C6A5D7}"/>
              </a:ext>
            </a:extLst>
          </p:cNvPr>
          <p:cNvSpPr txBox="1"/>
          <p:nvPr/>
        </p:nvSpPr>
        <p:spPr>
          <a:xfrm>
            <a:off x="1429304" y="3978686"/>
            <a:ext cx="7688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Google Trends 2004-Present   AI vs ML vs NLP vs RPA vs Image Recognition</a:t>
            </a:r>
          </a:p>
        </p:txBody>
      </p:sp>
    </p:spTree>
    <p:extLst>
      <p:ext uri="{BB962C8B-B14F-4D97-AF65-F5344CB8AC3E}">
        <p14:creationId xmlns:p14="http://schemas.microsoft.com/office/powerpoint/2010/main" val="1813844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" name="Chart 49">
            <a:extLst>
              <a:ext uri="{FF2B5EF4-FFF2-40B4-BE49-F238E27FC236}">
                <a16:creationId xmlns:a16="http://schemas.microsoft.com/office/drawing/2014/main" id="{151E2862-5449-4472-A4B7-3248F93F19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4478427"/>
              </p:ext>
            </p:extLst>
          </p:nvPr>
        </p:nvGraphicFramePr>
        <p:xfrm>
          <a:off x="928255" y="972391"/>
          <a:ext cx="10948553" cy="5000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/>
          <a:lstStyle/>
          <a:p>
            <a:r>
              <a:rPr lang="en-US" u="sng" dirty="0"/>
              <a:t>Key Events in AI/ML History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FA4FCF-C467-4CCD-814E-BDF635F72A5A}"/>
              </a:ext>
            </a:extLst>
          </p:cNvPr>
          <p:cNvSpPr/>
          <p:nvPr/>
        </p:nvSpPr>
        <p:spPr>
          <a:xfrm>
            <a:off x="801155" y="6150114"/>
            <a:ext cx="85164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https://trends.google.com/trends/explore?date=all&amp;q=machine%20learning,artificial%20intelligence</a:t>
            </a:r>
            <a:endParaRPr lang="en-US" sz="1000" dirty="0"/>
          </a:p>
          <a:p>
            <a:r>
              <a:rPr lang="en-US" sz="1000" dirty="0">
                <a:hlinkClick r:id="rId4"/>
              </a:rPr>
              <a:t>http://www.bbc.co.uk/timelines/zq376fr</a:t>
            </a:r>
            <a:r>
              <a:rPr lang="en-US" sz="1000" dirty="0"/>
              <a:t>  - “15 moments in story of AI”</a:t>
            </a:r>
          </a:p>
          <a:p>
            <a:r>
              <a:rPr lang="en-US" sz="1000" dirty="0">
                <a:hlinkClick r:id="rId5"/>
              </a:rPr>
              <a:t>http://en.wikipedia.org/wiki/History_of_artificial_intelligence</a:t>
            </a:r>
            <a:r>
              <a:rPr lang="en-US" sz="1000" dirty="0"/>
              <a:t>  </a:t>
            </a:r>
          </a:p>
          <a:p>
            <a:r>
              <a:rPr lang="en-US" sz="1000" dirty="0">
                <a:hlinkClick r:id="rId6"/>
              </a:rPr>
              <a:t>http://en.wikipedia.org/wiki/Infinite_monkey_theorem</a:t>
            </a:r>
            <a:r>
              <a:rPr lang="en-US" sz="1000" dirty="0"/>
              <a:t> - Infinite Monkey Theorem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F4AD988-C523-4CF8-A8C6-0CF267D9612B}"/>
              </a:ext>
            </a:extLst>
          </p:cNvPr>
          <p:cNvSpPr txBox="1"/>
          <p:nvPr/>
        </p:nvSpPr>
        <p:spPr>
          <a:xfrm>
            <a:off x="922366" y="4532519"/>
            <a:ext cx="1246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Dawn of Computers &amp; </a:t>
            </a:r>
            <a:r>
              <a:rPr lang="en-US" sz="1200" b="1" dirty="0">
                <a:solidFill>
                  <a:srgbClr val="FF0000"/>
                </a:solidFill>
              </a:rPr>
              <a:t>NN research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4F2860B-7D9F-409B-8F47-640414AA95A9}"/>
              </a:ext>
            </a:extLst>
          </p:cNvPr>
          <p:cNvSpPr/>
          <p:nvPr/>
        </p:nvSpPr>
        <p:spPr>
          <a:xfrm>
            <a:off x="1676066" y="4027412"/>
            <a:ext cx="20851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AI Conference</a:t>
            </a:r>
          </a:p>
          <a:p>
            <a:r>
              <a:rPr 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Dartmouth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D2148E7-8D1E-422A-9E9C-A56EC06B07D6}"/>
              </a:ext>
            </a:extLst>
          </p:cNvPr>
          <p:cNvSpPr/>
          <p:nvPr/>
        </p:nvSpPr>
        <p:spPr>
          <a:xfrm>
            <a:off x="2135286" y="3228737"/>
            <a:ext cx="20851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Minsky</a:t>
            </a:r>
          </a:p>
          <a:p>
            <a:pPr lvl="0"/>
            <a:r>
              <a:rPr lang="en-US" sz="1200" dirty="0"/>
              <a:t>Predicts AGI in 3-8yr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D0B5D59-EAEA-423E-8837-8E8F62595D3D}"/>
              </a:ext>
            </a:extLst>
          </p:cNvPr>
          <p:cNvSpPr/>
          <p:nvPr/>
        </p:nvSpPr>
        <p:spPr>
          <a:xfrm>
            <a:off x="2658985" y="4560631"/>
            <a:ext cx="20851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AI Winter</a:t>
            </a:r>
            <a:endParaRPr lang="en-US" sz="1200" b="1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39C0F56-083A-45B8-8C58-22F72189FE24}"/>
              </a:ext>
            </a:extLst>
          </p:cNvPr>
          <p:cNvSpPr/>
          <p:nvPr/>
        </p:nvSpPr>
        <p:spPr>
          <a:xfrm>
            <a:off x="3329075" y="3796580"/>
            <a:ext cx="20851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Mini Boom </a:t>
            </a:r>
          </a:p>
          <a:p>
            <a:pPr lvl="0"/>
            <a:r>
              <a:rPr lang="en-US" sz="12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“</a:t>
            </a:r>
            <a:r>
              <a:rPr 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Expert Systems</a:t>
            </a:r>
            <a:r>
              <a:rPr lang="en-US" sz="12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”</a:t>
            </a:r>
            <a:endParaRPr lang="en-US" sz="1200" b="1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3DFB562-97CE-4ED1-9019-F64D5EAFC98C}"/>
              </a:ext>
            </a:extLst>
          </p:cNvPr>
          <p:cNvSpPr/>
          <p:nvPr/>
        </p:nvSpPr>
        <p:spPr>
          <a:xfrm>
            <a:off x="4220395" y="4576401"/>
            <a:ext cx="15303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AI Winter 2</a:t>
            </a:r>
            <a:endParaRPr lang="en-US" sz="1200" b="1" dirty="0"/>
          </a:p>
          <a:p>
            <a:pPr lvl="0"/>
            <a:r>
              <a:rPr 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Expert Systems Bust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AA88AE7-384B-4BDD-AE96-2E1FEFDAD6B5}"/>
              </a:ext>
            </a:extLst>
          </p:cNvPr>
          <p:cNvSpPr/>
          <p:nvPr/>
        </p:nvSpPr>
        <p:spPr>
          <a:xfrm>
            <a:off x="5498816" y="4399845"/>
            <a:ext cx="11133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IBM beats Kasparov</a:t>
            </a:r>
            <a:endParaRPr lang="en-US" sz="1200" b="1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627D00C-8062-4F27-BDA6-1E8D31AC1293}"/>
              </a:ext>
            </a:extLst>
          </p:cNvPr>
          <p:cNvSpPr/>
          <p:nvPr/>
        </p:nvSpPr>
        <p:spPr>
          <a:xfrm>
            <a:off x="5837799" y="3929856"/>
            <a:ext cx="11133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>
                <a:solidFill>
                  <a:srgbClr val="FF0000"/>
                </a:solidFill>
              </a:rPr>
              <a:t>GPU</a:t>
            </a:r>
            <a:r>
              <a:rPr lang="en-US" sz="12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 Invented</a:t>
            </a:r>
            <a:endParaRPr lang="en-US" sz="1200" b="1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AE426BD-9DAE-492F-900F-1D12531889F2}"/>
              </a:ext>
            </a:extLst>
          </p:cNvPr>
          <p:cNvSpPr/>
          <p:nvPr/>
        </p:nvSpPr>
        <p:spPr>
          <a:xfrm>
            <a:off x="7659858" y="3946083"/>
            <a:ext cx="12307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/>
              <a:t>GPU</a:t>
            </a:r>
            <a:r>
              <a:rPr lang="en-US" sz="1200" b="1" dirty="0">
                <a:solidFill>
                  <a:srgbClr val="FF0000"/>
                </a:solidFill>
              </a:rPr>
              <a:t> (CUDA) </a:t>
            </a:r>
            <a:r>
              <a:rPr lang="en-US" sz="12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for non-Gaming</a:t>
            </a:r>
            <a:endParaRPr lang="en-US" sz="1200" b="1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01D4E5D-7E31-4BA7-B0CF-DBA5170F2366}"/>
              </a:ext>
            </a:extLst>
          </p:cNvPr>
          <p:cNvSpPr/>
          <p:nvPr/>
        </p:nvSpPr>
        <p:spPr>
          <a:xfrm>
            <a:off x="8394931" y="3220468"/>
            <a:ext cx="12307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NN/Deep Learning on GPU</a:t>
            </a:r>
            <a:endParaRPr lang="en-US" sz="1200" b="1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E73999E-3C58-4274-BBCF-D523081CA747}"/>
              </a:ext>
            </a:extLst>
          </p:cNvPr>
          <p:cNvSpPr/>
          <p:nvPr/>
        </p:nvSpPr>
        <p:spPr>
          <a:xfrm>
            <a:off x="9010033" y="3707519"/>
            <a:ext cx="12307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Jeopardy / GO beaten</a:t>
            </a:r>
            <a:endParaRPr lang="en-US" sz="1200" b="1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B6943A8-73B7-4516-A0A8-D0D6F7FEA9D2}"/>
              </a:ext>
            </a:extLst>
          </p:cNvPr>
          <p:cNvSpPr/>
          <p:nvPr/>
        </p:nvSpPr>
        <p:spPr>
          <a:xfrm>
            <a:off x="9499671" y="2551417"/>
            <a:ext cx="12307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>
                <a:solidFill>
                  <a:srgbClr val="FF0000"/>
                </a:solidFill>
              </a:rPr>
              <a:t>Tech investment in AI </a:t>
            </a:r>
            <a:r>
              <a:rPr lang="en-US" sz="1200" b="1" dirty="0">
                <a:solidFill>
                  <a:schemeClr val="tx2"/>
                </a:solidFill>
              </a:rPr>
              <a:t>(FANG, DR, H20, </a:t>
            </a:r>
            <a:r>
              <a:rPr lang="en-US" sz="1200" b="1" dirty="0" err="1">
                <a:solidFill>
                  <a:schemeClr val="tx2"/>
                </a:solidFill>
              </a:rPr>
              <a:t>etc</a:t>
            </a:r>
            <a:r>
              <a:rPr lang="en-US" sz="1200" b="1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5E30C4E-9B97-4C07-B6FE-36ECD6562F26}"/>
              </a:ext>
            </a:extLst>
          </p:cNvPr>
          <p:cNvSpPr/>
          <p:nvPr/>
        </p:nvSpPr>
        <p:spPr>
          <a:xfrm>
            <a:off x="4045894" y="4219964"/>
            <a:ext cx="15303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Hinton</a:t>
            </a:r>
            <a:r>
              <a:rPr lang="en-US" sz="1200" dirty="0">
                <a:solidFill>
                  <a:srgbClr val="FF0000"/>
                </a:solidFill>
              </a:rPr>
              <a:t> “Backprop”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3E33869-CA79-4CEA-B430-AD60238A9CFB}"/>
              </a:ext>
            </a:extLst>
          </p:cNvPr>
          <p:cNvSpPr/>
          <p:nvPr/>
        </p:nvSpPr>
        <p:spPr>
          <a:xfrm>
            <a:off x="6894690" y="3677174"/>
            <a:ext cx="15303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Big Data </a:t>
            </a:r>
            <a:r>
              <a:rPr lang="en-US" sz="1200" dirty="0">
                <a:solidFill>
                  <a:srgbClr val="FF0000"/>
                </a:solidFill>
              </a:rPr>
              <a:t>Era begins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2A47EC5B-953B-4578-AC6F-BBCC43219849}"/>
              </a:ext>
            </a:extLst>
          </p:cNvPr>
          <p:cNvSpPr/>
          <p:nvPr/>
        </p:nvSpPr>
        <p:spPr>
          <a:xfrm>
            <a:off x="11263745" y="1411380"/>
            <a:ext cx="1230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b="1" dirty="0">
                <a:solidFill>
                  <a:srgbClr val="0070C0"/>
                </a:solidFill>
              </a:rPr>
              <a:t>AGI ?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78F48DC-2266-43D8-8549-59E5DBA0AA83}"/>
              </a:ext>
            </a:extLst>
          </p:cNvPr>
          <p:cNvSpPr/>
          <p:nvPr/>
        </p:nvSpPr>
        <p:spPr>
          <a:xfrm>
            <a:off x="10051873" y="1727483"/>
            <a:ext cx="12307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Hottest Thing since Sliced Bread</a:t>
            </a:r>
            <a:endParaRPr lang="en-US" sz="1200" b="1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120231B-BD08-44F3-9D23-04BFEB18D0DF}"/>
              </a:ext>
            </a:extLst>
          </p:cNvPr>
          <p:cNvSpPr txBox="1"/>
          <p:nvPr/>
        </p:nvSpPr>
        <p:spPr>
          <a:xfrm>
            <a:off x="1293223" y="1071154"/>
            <a:ext cx="67665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Boom &amp; Bust cycle 50s, 80s, 2000’s ?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Key events </a:t>
            </a:r>
            <a:r>
              <a:rPr lang="en-US" dirty="0"/>
              <a:t>moved us forward:</a:t>
            </a:r>
          </a:p>
          <a:p>
            <a:pPr marL="285750" indent="-285750">
              <a:buFontTx/>
              <a:buChar char="-"/>
            </a:pPr>
            <a:r>
              <a:rPr lang="en-US" dirty="0"/>
              <a:t>GPU’s / Processor Power</a:t>
            </a:r>
          </a:p>
          <a:p>
            <a:pPr marL="285750" indent="-285750">
              <a:buFontTx/>
              <a:buChar char="-"/>
            </a:pPr>
            <a:r>
              <a:rPr lang="en-US" dirty="0"/>
              <a:t>Big Data</a:t>
            </a:r>
          </a:p>
          <a:p>
            <a:pPr marL="285750" indent="-285750">
              <a:buFontTx/>
              <a:buChar char="-"/>
            </a:pPr>
            <a:r>
              <a:rPr lang="en-US" dirty="0"/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262318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>
            <a:normAutofit/>
          </a:bodyPr>
          <a:lstStyle/>
          <a:p>
            <a:r>
              <a:rPr lang="en-US" u="sng" dirty="0"/>
              <a:t>Why so Hot now ?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3720A9-1B4A-4E40-805D-748158CA87D2}"/>
              </a:ext>
            </a:extLst>
          </p:cNvPr>
          <p:cNvSpPr txBox="1"/>
          <p:nvPr/>
        </p:nvSpPr>
        <p:spPr>
          <a:xfrm>
            <a:off x="1399485" y="1189682"/>
            <a:ext cx="4692858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Research (somewhat)</a:t>
            </a:r>
          </a:p>
          <a:p>
            <a:pPr marL="285750" indent="-285750">
              <a:buFontTx/>
              <a:buChar char="-"/>
            </a:pPr>
            <a:r>
              <a:rPr lang="en-US" dirty="0"/>
              <a:t>Hardware Leaps (Moore’s Law + GPU/ASIC)</a:t>
            </a:r>
          </a:p>
          <a:p>
            <a:pPr marL="285750" indent="-285750">
              <a:buFontTx/>
              <a:buChar char="-"/>
            </a:pPr>
            <a:r>
              <a:rPr lang="en-US" dirty="0"/>
              <a:t>Big Data (unreasonable effectiveness?)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More complex models need more data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199726F-82DF-4DF3-BCD9-7260517C1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552" y="849084"/>
            <a:ext cx="5034506" cy="27956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B6A3A7-0E34-4AE6-95AC-647F460FA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2717" y="2797869"/>
            <a:ext cx="5238133" cy="280386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FF4218C-958E-4532-ACC9-0F5ED579C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1552" y="3827472"/>
            <a:ext cx="5034506" cy="283915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39C9B36-EBC3-48FF-AB86-43F0D9E8F79F}"/>
              </a:ext>
            </a:extLst>
          </p:cNvPr>
          <p:cNvSpPr/>
          <p:nvPr/>
        </p:nvSpPr>
        <p:spPr>
          <a:xfrm>
            <a:off x="666192" y="6140296"/>
            <a:ext cx="984586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6"/>
              </a:rPr>
              <a:t>https://static.googleusercontent.com/media/research.google.com/en//pubs/archive/35179.pdf</a:t>
            </a:r>
            <a:endParaRPr lang="en-US" sz="1400" dirty="0"/>
          </a:p>
          <a:p>
            <a:r>
              <a:rPr lang="en-US" sz="1400" dirty="0">
                <a:hlinkClick r:id="rId7"/>
              </a:rPr>
              <a:t>https://cloud.google.com/blog/products/gcp/an-in-depth-look-at-googles-first-tensor-processing-unit-tpu</a:t>
            </a:r>
            <a:endParaRPr lang="en-US" sz="1400" dirty="0"/>
          </a:p>
          <a:p>
            <a:r>
              <a:rPr lang="en-US" sz="1400" dirty="0">
                <a:hlinkClick r:id="rId8"/>
              </a:rPr>
              <a:t>https://www.kdnuggets.com/2015/06/machine-learning-more-data-better-algorithms.html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52440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>
            <a:normAutofit/>
          </a:bodyPr>
          <a:lstStyle/>
          <a:p>
            <a:r>
              <a:rPr lang="en-US" u="sng" dirty="0"/>
              <a:t>Machine Learning Taxonomy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6247E35-C92D-4038-8CC7-4EA9E5F35F0F}"/>
              </a:ext>
            </a:extLst>
          </p:cNvPr>
          <p:cNvSpPr/>
          <p:nvPr/>
        </p:nvSpPr>
        <p:spPr>
          <a:xfrm>
            <a:off x="1356367" y="906932"/>
            <a:ext cx="3535980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000" b="1">
                <a:ln/>
              </a:rPr>
              <a:t>Labelled</a:t>
            </a:r>
            <a:r>
              <a:rPr lang="en-US" sz="2000" b="1"/>
              <a:t> == Supervised</a:t>
            </a:r>
            <a:endParaRPr lang="en-US" b="1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8B56E09-F685-4B57-88FF-7F9E372A44EA}"/>
              </a:ext>
            </a:extLst>
          </p:cNvPr>
          <p:cNvSpPr/>
          <p:nvPr/>
        </p:nvSpPr>
        <p:spPr>
          <a:xfrm>
            <a:off x="7326929" y="912708"/>
            <a:ext cx="3759576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000" b="1">
                <a:ln/>
              </a:rPr>
              <a:t>Unlabelled</a:t>
            </a:r>
            <a:r>
              <a:rPr lang="en-US" sz="2000" b="1"/>
              <a:t> == Unsupervised</a:t>
            </a:r>
            <a:endParaRPr lang="en-US" b="1"/>
          </a:p>
        </p:txBody>
      </p:sp>
      <p:pic>
        <p:nvPicPr>
          <p:cNvPr id="3" name="Picture 4" descr="A person holding a sign&#10;&#10;Description generated with high confidence">
            <a:extLst>
              <a:ext uri="{FF2B5EF4-FFF2-40B4-BE49-F238E27FC236}">
                <a16:creationId xmlns:a16="http://schemas.microsoft.com/office/drawing/2014/main" id="{491B7A8B-227D-4993-8083-BA46203D3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453" y="1318340"/>
            <a:ext cx="3906252" cy="25770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3E2393-62AA-42E8-B1A4-72B38703A7CB}"/>
              </a:ext>
            </a:extLst>
          </p:cNvPr>
          <p:cNvSpPr txBox="1"/>
          <p:nvPr/>
        </p:nvSpPr>
        <p:spPr>
          <a:xfrm>
            <a:off x="1101558" y="4049294"/>
            <a:ext cx="3919621" cy="141577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Some is manually tagged</a:t>
            </a:r>
          </a:p>
          <a:p>
            <a:r>
              <a:rPr lang="en-US" sz="1600" dirty="0"/>
              <a:t>(No joke, people have to draw boxes around millions of photos...  )</a:t>
            </a:r>
          </a:p>
          <a:p>
            <a:endParaRPr lang="en-US" dirty="0"/>
          </a:p>
          <a:p>
            <a:r>
              <a:rPr lang="en-US" i="1" dirty="0"/>
              <a:t>Tabular data example: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05B4F02-0A6B-4789-AE44-692570905C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415981"/>
              </p:ext>
            </p:extLst>
          </p:nvPr>
        </p:nvGraphicFramePr>
        <p:xfrm>
          <a:off x="914766" y="5542444"/>
          <a:ext cx="5093221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736">
                  <a:extLst>
                    <a:ext uri="{9D8B030D-6E8A-4147-A177-3AD203B41FA5}">
                      <a16:colId xmlns:a16="http://schemas.microsoft.com/office/drawing/2014/main" val="3871842839"/>
                    </a:ext>
                  </a:extLst>
                </a:gridCol>
                <a:gridCol w="1376947">
                  <a:extLst>
                    <a:ext uri="{9D8B030D-6E8A-4147-A177-3AD203B41FA5}">
                      <a16:colId xmlns:a16="http://schemas.microsoft.com/office/drawing/2014/main" val="3466899256"/>
                    </a:ext>
                  </a:extLst>
                </a:gridCol>
                <a:gridCol w="1323470">
                  <a:extLst>
                    <a:ext uri="{9D8B030D-6E8A-4147-A177-3AD203B41FA5}">
                      <a16:colId xmlns:a16="http://schemas.microsoft.com/office/drawing/2014/main" val="1377014734"/>
                    </a:ext>
                  </a:extLst>
                </a:gridCol>
                <a:gridCol w="1096068">
                  <a:extLst>
                    <a:ext uri="{9D8B030D-6E8A-4147-A177-3AD203B41FA5}">
                      <a16:colId xmlns:a16="http://schemas.microsoft.com/office/drawing/2014/main" val="425140575"/>
                    </a:ext>
                  </a:extLst>
                </a:gridCol>
              </a:tblGrid>
              <a:tr h="26736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>
                          <a:solidFill>
                            <a:srgbClr val="0070C0"/>
                          </a:solidFill>
                        </a:rPr>
                        <a:t>Amazon.com</a:t>
                      </a:r>
                      <a:endParaRPr lang="en-US" sz="1200" dirty="0">
                        <a:solidFill>
                          <a:srgbClr val="0070C0"/>
                        </a:solidFill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1200">
                          <a:solidFill>
                            <a:srgbClr val="0070C0"/>
                          </a:solidFill>
                        </a:rPr>
                        <a:t>M/F  Label ??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Makeup</a:t>
                      </a:r>
                      <a:endParaRPr lang="en-US" sz="1200" dirty="0"/>
                    </a:p>
                    <a:p>
                      <a:pPr lvl="0">
                        <a:buNone/>
                      </a:pPr>
                      <a:r>
                        <a:rPr lang="en-US" sz="1200"/>
                        <a:t>Purchases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Hardware</a:t>
                      </a:r>
                    </a:p>
                    <a:p>
                      <a:pPr lvl="0">
                        <a:buNone/>
                      </a:pPr>
                      <a:r>
                        <a:rPr lang="en-US" sz="1200"/>
                        <a:t>Purchases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Book</a:t>
                      </a:r>
                    </a:p>
                    <a:p>
                      <a:pPr lvl="0">
                        <a:buNone/>
                      </a:pPr>
                      <a:r>
                        <a:rPr lang="en-US" sz="1200"/>
                        <a:t>Purchases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527998"/>
                  </a:ext>
                </a:extLst>
              </a:tr>
              <a:tr h="239366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70C0"/>
                          </a:solidFill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$355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$185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296782"/>
                  </a:ext>
                </a:extLst>
              </a:tr>
              <a:tr h="239366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$375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$188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154656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B3AC567B-34A8-401F-B123-5AEF48A8F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743793"/>
              </p:ext>
            </p:extLst>
          </p:nvPr>
        </p:nvGraphicFramePr>
        <p:xfrm>
          <a:off x="6858000" y="1470526"/>
          <a:ext cx="4812485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871842839"/>
                    </a:ext>
                  </a:extLst>
                </a:gridCol>
                <a:gridCol w="1376947">
                  <a:extLst>
                    <a:ext uri="{9D8B030D-6E8A-4147-A177-3AD203B41FA5}">
                      <a16:colId xmlns:a16="http://schemas.microsoft.com/office/drawing/2014/main" val="3466899256"/>
                    </a:ext>
                  </a:extLst>
                </a:gridCol>
                <a:gridCol w="1323470">
                  <a:extLst>
                    <a:ext uri="{9D8B030D-6E8A-4147-A177-3AD203B41FA5}">
                      <a16:colId xmlns:a16="http://schemas.microsoft.com/office/drawing/2014/main" val="1377014734"/>
                    </a:ext>
                  </a:extLst>
                </a:gridCol>
                <a:gridCol w="1096068">
                  <a:extLst>
                    <a:ext uri="{9D8B030D-6E8A-4147-A177-3AD203B41FA5}">
                      <a16:colId xmlns:a16="http://schemas.microsoft.com/office/drawing/2014/main" val="425140575"/>
                    </a:ext>
                  </a:extLst>
                </a:gridCol>
              </a:tblGrid>
              <a:tr h="26736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Amazon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Customer ID</a:t>
                      </a:r>
                    </a:p>
                    <a:p>
                      <a:pPr lvl="0" algn="l">
                        <a:buNone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Makeup</a:t>
                      </a:r>
                      <a:endParaRPr lang="en-US" sz="1200" dirty="0"/>
                    </a:p>
                    <a:p>
                      <a:pPr lvl="0">
                        <a:buNone/>
                      </a:pPr>
                      <a:r>
                        <a:rPr lang="en-US" sz="1200"/>
                        <a:t>Purchases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Hardware</a:t>
                      </a:r>
                    </a:p>
                    <a:p>
                      <a:pPr lvl="0">
                        <a:buNone/>
                      </a:pPr>
                      <a:r>
                        <a:rPr lang="en-US" sz="1200"/>
                        <a:t>Purchases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Book</a:t>
                      </a:r>
                    </a:p>
                    <a:p>
                      <a:pPr lvl="0">
                        <a:buNone/>
                      </a:pPr>
                      <a:r>
                        <a:rPr lang="en-US" sz="1200"/>
                        <a:t>Purchases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527998"/>
                  </a:ext>
                </a:extLst>
              </a:tr>
              <a:tr h="23936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$355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$185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296782"/>
                  </a:ext>
                </a:extLst>
              </a:tr>
              <a:tr h="23936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$375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$12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$188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154656"/>
                  </a:ext>
                </a:extLst>
              </a:tr>
              <a:tr h="23936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$140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$100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$100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0663932"/>
                  </a:ext>
                </a:extLst>
              </a:tr>
              <a:tr h="23936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/>
                        <a:t>$8500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/>
                        <a:t>$7200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$5000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970952"/>
                  </a:ext>
                </a:extLst>
              </a:tr>
              <a:tr h="23936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/>
                        <a:t>$7500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/>
                        <a:t>$100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$4500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511139"/>
                  </a:ext>
                </a:extLst>
              </a:tr>
            </a:tbl>
          </a:graphicData>
        </a:graphic>
      </p:graphicFrame>
      <p:sp>
        <p:nvSpPr>
          <p:cNvPr id="9" name="Arrow: Down 8">
            <a:extLst>
              <a:ext uri="{FF2B5EF4-FFF2-40B4-BE49-F238E27FC236}">
                <a16:creationId xmlns:a16="http://schemas.microsoft.com/office/drawing/2014/main" id="{29893156-6242-42A7-A9AB-7B80A0F125A6}"/>
              </a:ext>
            </a:extLst>
          </p:cNvPr>
          <p:cNvSpPr/>
          <p:nvPr/>
        </p:nvSpPr>
        <p:spPr>
          <a:xfrm>
            <a:off x="8985904" y="3582418"/>
            <a:ext cx="484632" cy="726132"/>
          </a:xfrm>
          <a:prstGeom prst="downArrow">
            <a:avLst/>
          </a:prstGeom>
          <a:gradFill>
            <a:gsLst>
              <a:gs pos="100000">
                <a:schemeClr val="tx1">
                  <a:lumMod val="65000"/>
                  <a:lumOff val="35000"/>
                </a:schemeClr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DACD35-D703-4A1C-BF2C-04266160C5D3}"/>
              </a:ext>
            </a:extLst>
          </p:cNvPr>
          <p:cNvSpPr txBox="1"/>
          <p:nvPr/>
        </p:nvSpPr>
        <p:spPr>
          <a:xfrm>
            <a:off x="8106610" y="4557294"/>
            <a:ext cx="59088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811E35-6488-4258-B2BE-9622EB1A11D6}"/>
              </a:ext>
            </a:extLst>
          </p:cNvPr>
          <p:cNvSpPr txBox="1"/>
          <p:nvPr/>
        </p:nvSpPr>
        <p:spPr>
          <a:xfrm>
            <a:off x="8160083" y="5854031"/>
            <a:ext cx="59088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2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237032-1C2F-44D7-8F61-CFEE3F4CAEDF}"/>
              </a:ext>
            </a:extLst>
          </p:cNvPr>
          <p:cNvSpPr txBox="1"/>
          <p:nvPr/>
        </p:nvSpPr>
        <p:spPr>
          <a:xfrm>
            <a:off x="8414082" y="5402263"/>
            <a:ext cx="59088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88F6D6-AC02-45F6-94F0-3C36E13557F4}"/>
              </a:ext>
            </a:extLst>
          </p:cNvPr>
          <p:cNvSpPr txBox="1"/>
          <p:nvPr/>
        </p:nvSpPr>
        <p:spPr>
          <a:xfrm>
            <a:off x="10232188" y="4971714"/>
            <a:ext cx="59088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4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43C73E-3ACE-494F-8C00-0782889F1575}"/>
              </a:ext>
            </a:extLst>
          </p:cNvPr>
          <p:cNvSpPr txBox="1"/>
          <p:nvPr/>
        </p:nvSpPr>
        <p:spPr>
          <a:xfrm>
            <a:off x="9991556" y="4557293"/>
            <a:ext cx="59088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5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F43247-8DAA-4E8D-AB91-9D90F61836B0}"/>
              </a:ext>
            </a:extLst>
          </p:cNvPr>
          <p:cNvCxnSpPr>
            <a:cxnSpLocks/>
          </p:cNvCxnSpPr>
          <p:nvPr/>
        </p:nvCxnSpPr>
        <p:spPr>
          <a:xfrm>
            <a:off x="7326929" y="5474731"/>
            <a:ext cx="3940839" cy="0"/>
          </a:xfrm>
          <a:prstGeom prst="straightConnector1">
            <a:avLst/>
          </a:prstGeom>
          <a:ln>
            <a:prstDash val="dashDot"/>
            <a:tailEnd type="non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2A63FA-98CF-4310-A205-3407FFA3D929}"/>
              </a:ext>
            </a:extLst>
          </p:cNvPr>
          <p:cNvCxnSpPr>
            <a:cxnSpLocks/>
          </p:cNvCxnSpPr>
          <p:nvPr/>
        </p:nvCxnSpPr>
        <p:spPr>
          <a:xfrm>
            <a:off x="9242924" y="4463714"/>
            <a:ext cx="0" cy="2084570"/>
          </a:xfrm>
          <a:prstGeom prst="straightConnector1">
            <a:avLst/>
          </a:prstGeom>
          <a:ln>
            <a:prstDash val="dashDot"/>
            <a:tailEnd type="non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202E9CC-A505-4782-8C6D-9316CA421D52}"/>
              </a:ext>
            </a:extLst>
          </p:cNvPr>
          <p:cNvSpPr txBox="1"/>
          <p:nvPr/>
        </p:nvSpPr>
        <p:spPr>
          <a:xfrm>
            <a:off x="7505030" y="5105399"/>
            <a:ext cx="59088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accent4"/>
                </a:solidFill>
              </a:rPr>
              <a:t>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BEE9B6-CC71-4DCC-902D-C70648A3AB31}"/>
              </a:ext>
            </a:extLst>
          </p:cNvPr>
          <p:cNvSpPr txBox="1"/>
          <p:nvPr/>
        </p:nvSpPr>
        <p:spPr>
          <a:xfrm>
            <a:off x="7505029" y="5456540"/>
            <a:ext cx="59088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</a:rPr>
              <a:t>F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CA2BF1-482D-4CB9-A01D-DD4186525391}"/>
              </a:ext>
            </a:extLst>
          </p:cNvPr>
          <p:cNvSpPr txBox="1"/>
          <p:nvPr/>
        </p:nvSpPr>
        <p:spPr>
          <a:xfrm>
            <a:off x="8908714" y="4463715"/>
            <a:ext cx="59088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accent4"/>
                </a:solidFill>
              </a:rPr>
              <a:t>$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A7CA42-4977-44FB-89B0-9D4DE8DEF602}"/>
              </a:ext>
            </a:extLst>
          </p:cNvPr>
          <p:cNvSpPr txBox="1"/>
          <p:nvPr/>
        </p:nvSpPr>
        <p:spPr>
          <a:xfrm>
            <a:off x="9242924" y="4463714"/>
            <a:ext cx="59088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accent4"/>
                </a:solidFill>
              </a:rPr>
              <a:t>$$$</a:t>
            </a:r>
          </a:p>
        </p:txBody>
      </p:sp>
    </p:spTree>
    <p:extLst>
      <p:ext uri="{BB962C8B-B14F-4D97-AF65-F5344CB8AC3E}">
        <p14:creationId xmlns:p14="http://schemas.microsoft.com/office/powerpoint/2010/main" val="1534085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>
            <a:normAutofit/>
          </a:bodyPr>
          <a:lstStyle/>
          <a:p>
            <a:r>
              <a:rPr lang="en-US" u="sng" dirty="0"/>
              <a:t>Machine Learning Applications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1970DFC-1813-463B-9884-00AFAC52FA26}"/>
              </a:ext>
            </a:extLst>
          </p:cNvPr>
          <p:cNvSpPr txBox="1">
            <a:spLocks/>
          </p:cNvSpPr>
          <p:nvPr/>
        </p:nvSpPr>
        <p:spPr>
          <a:xfrm>
            <a:off x="-38047" y="-52417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6247E35-C92D-4038-8CC7-4EA9E5F35F0F}"/>
              </a:ext>
            </a:extLst>
          </p:cNvPr>
          <p:cNvSpPr/>
          <p:nvPr/>
        </p:nvSpPr>
        <p:spPr>
          <a:xfrm>
            <a:off x="1356367" y="906932"/>
            <a:ext cx="300256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000" cap="none" spc="0" dirty="0">
                <a:ln/>
                <a:effectLst/>
              </a:rPr>
              <a:t>Prediction (a value)</a:t>
            </a:r>
            <a:endParaRPr lang="en-US" sz="2800" cap="none" spc="0" dirty="0">
              <a:ln/>
              <a:effectLst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34E404-C994-48AD-A887-58874D751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856" y="1836786"/>
            <a:ext cx="3037321" cy="2909609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08B56E09-F685-4B57-88FF-7F9E372A44EA}"/>
              </a:ext>
            </a:extLst>
          </p:cNvPr>
          <p:cNvSpPr/>
          <p:nvPr/>
        </p:nvSpPr>
        <p:spPr>
          <a:xfrm>
            <a:off x="8235982" y="1434076"/>
            <a:ext cx="364234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000" cap="none" spc="0" dirty="0">
                <a:ln/>
                <a:effectLst/>
              </a:rPr>
              <a:t>Classification (predict category)</a:t>
            </a:r>
            <a:endParaRPr lang="en-US" sz="2800" cap="none" spc="0" dirty="0">
              <a:ln/>
              <a:effectLst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B28925-3216-40EA-9DDB-4C8986EA1025}"/>
              </a:ext>
            </a:extLst>
          </p:cNvPr>
          <p:cNvSpPr/>
          <p:nvPr/>
        </p:nvSpPr>
        <p:spPr>
          <a:xfrm>
            <a:off x="1004594" y="6399425"/>
            <a:ext cx="887652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https://www.kdnuggets.com/2017/05/machine-learning-crash-course-part-1.html</a:t>
            </a:r>
            <a:endParaRPr lang="en-US" sz="1100" dirty="0"/>
          </a:p>
          <a:p>
            <a:r>
              <a:rPr lang="en-US" sz="1100" dirty="0">
                <a:hlinkClick r:id="rId4"/>
              </a:rPr>
              <a:t>https://www.youtube.com/watch?time_continue=6&amp;v=G7fPB4OHkys</a:t>
            </a:r>
            <a:endParaRPr lang="en-US" sz="1100" dirty="0"/>
          </a:p>
          <a:p>
            <a:endParaRPr lang="en-US" sz="11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92AE6C5-BC96-47E9-A9B3-9A2536E16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3454" y="1312657"/>
            <a:ext cx="4652546" cy="250388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185D910-F20F-49CD-A87B-4A4B37975C32}"/>
              </a:ext>
            </a:extLst>
          </p:cNvPr>
          <p:cNvSpPr/>
          <p:nvPr/>
        </p:nvSpPr>
        <p:spPr>
          <a:xfrm>
            <a:off x="2876077" y="3923498"/>
            <a:ext cx="550931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000" cap="none" spc="0" dirty="0">
                <a:ln/>
                <a:effectLst/>
              </a:rPr>
              <a:t>Un-Labelled / Clustering (patterns in data)</a:t>
            </a:r>
            <a:endParaRPr lang="en-US" sz="2800" cap="none" spc="0" dirty="0">
              <a:ln/>
              <a:effectLst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5B47512-2C3D-40B9-A353-9D6286EFAF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8061" y="4323608"/>
            <a:ext cx="4127408" cy="208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533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2F388A-303B-4F95-BE0D-ECC446D56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206" y="2541300"/>
            <a:ext cx="7482300" cy="3882121"/>
          </a:xfrm>
          <a:prstGeom prst="rect">
            <a:avLst/>
          </a:prstGeom>
        </p:spPr>
      </p:pic>
      <p:sp>
        <p:nvSpPr>
          <p:cNvPr id="1032" name="Rectangle 1031">
            <a:extLst>
              <a:ext uri="{FF2B5EF4-FFF2-40B4-BE49-F238E27FC236}">
                <a16:creationId xmlns:a16="http://schemas.microsoft.com/office/drawing/2014/main" id="{D679F619-F0C1-4CF8-948D-9CD689FA3228}"/>
              </a:ext>
            </a:extLst>
          </p:cNvPr>
          <p:cNvSpPr/>
          <p:nvPr/>
        </p:nvSpPr>
        <p:spPr>
          <a:xfrm>
            <a:off x="1187871" y="1317073"/>
            <a:ext cx="4656098" cy="1846262"/>
          </a:xfrm>
          <a:prstGeom prst="rect">
            <a:avLst/>
          </a:prstGeom>
          <a:solidFill>
            <a:schemeClr val="accent5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044" y="281021"/>
            <a:ext cx="10280869" cy="1160541"/>
          </a:xfrm>
        </p:spPr>
        <p:txBody>
          <a:bodyPr>
            <a:normAutofit/>
          </a:bodyPr>
          <a:lstStyle/>
          <a:p>
            <a:r>
              <a:rPr lang="en-US" dirty="0"/>
              <a:t>Software 1.0 (ML vs Traditional Software)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2CF4A7-0FAD-4A37-85D6-1391BE6C2585}"/>
              </a:ext>
            </a:extLst>
          </p:cNvPr>
          <p:cNvSpPr/>
          <p:nvPr/>
        </p:nvSpPr>
        <p:spPr>
          <a:xfrm>
            <a:off x="1351744" y="1421470"/>
            <a:ext cx="989163" cy="7821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4DAA544-B49D-479F-AF28-64EE5D331E22}"/>
              </a:ext>
            </a:extLst>
          </p:cNvPr>
          <p:cNvSpPr/>
          <p:nvPr/>
        </p:nvSpPr>
        <p:spPr>
          <a:xfrm>
            <a:off x="1334493" y="2284099"/>
            <a:ext cx="1006414" cy="7821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Rules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F026BD7-F9BE-4469-9346-B0CD4AF2177D}"/>
              </a:ext>
            </a:extLst>
          </p:cNvPr>
          <p:cNvSpPr/>
          <p:nvPr/>
        </p:nvSpPr>
        <p:spPr>
          <a:xfrm>
            <a:off x="4465055" y="1751004"/>
            <a:ext cx="1186132" cy="78212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Answers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BD60050-D68B-45B3-9310-8A698E23F921}"/>
              </a:ext>
            </a:extLst>
          </p:cNvPr>
          <p:cNvCxnSpPr>
            <a:cxnSpLocks/>
            <a:stCxn id="27" idx="3"/>
            <a:endCxn id="50" idx="1"/>
          </p:cNvCxnSpPr>
          <p:nvPr/>
        </p:nvCxnSpPr>
        <p:spPr>
          <a:xfrm>
            <a:off x="2340907" y="1812534"/>
            <a:ext cx="484929" cy="3295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C5E59A8-FCFE-4F35-9654-A163A783228D}"/>
              </a:ext>
            </a:extLst>
          </p:cNvPr>
          <p:cNvCxnSpPr>
            <a:cxnSpLocks/>
            <a:stCxn id="28" idx="3"/>
            <a:endCxn id="50" idx="1"/>
          </p:cNvCxnSpPr>
          <p:nvPr/>
        </p:nvCxnSpPr>
        <p:spPr>
          <a:xfrm flipV="1">
            <a:off x="2340907" y="2142068"/>
            <a:ext cx="484929" cy="5330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5B16E4ED-66AD-44FB-98DD-15D78658F04C}"/>
              </a:ext>
            </a:extLst>
          </p:cNvPr>
          <p:cNvSpPr/>
          <p:nvPr/>
        </p:nvSpPr>
        <p:spPr>
          <a:xfrm>
            <a:off x="2825836" y="1751004"/>
            <a:ext cx="1186132" cy="7821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Machine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5EE3EBC-A083-473E-A172-A9E3622205A7}"/>
              </a:ext>
            </a:extLst>
          </p:cNvPr>
          <p:cNvCxnSpPr>
            <a:cxnSpLocks/>
            <a:stCxn id="50" idx="3"/>
            <a:endCxn id="29" idx="1"/>
          </p:cNvCxnSpPr>
          <p:nvPr/>
        </p:nvCxnSpPr>
        <p:spPr>
          <a:xfrm>
            <a:off x="4011968" y="2142068"/>
            <a:ext cx="4530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7F050C0-DCBB-4E70-8919-560882A7E687}"/>
              </a:ext>
            </a:extLst>
          </p:cNvPr>
          <p:cNvSpPr/>
          <p:nvPr/>
        </p:nvSpPr>
        <p:spPr>
          <a:xfrm>
            <a:off x="1211021" y="6487482"/>
            <a:ext cx="860160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https://medium.com/@karpathy/software-2-0-a64152b37c35</a:t>
            </a:r>
            <a:r>
              <a:rPr lang="en-US" sz="1100" dirty="0"/>
              <a:t>  - </a:t>
            </a:r>
            <a:r>
              <a:rPr lang="en-US" sz="1100" dirty="0" err="1"/>
              <a:t>A.Karpathy</a:t>
            </a:r>
            <a:r>
              <a:rPr lang="en-US" sz="1100" dirty="0"/>
              <a:t> – Tesla Director of AI</a:t>
            </a:r>
          </a:p>
          <a:p>
            <a:r>
              <a:rPr lang="en-US" sz="1100" dirty="0">
                <a:hlinkClick r:id="rId4"/>
              </a:rPr>
              <a:t>https://www.linuxcounter.net/statistics/kernel</a:t>
            </a:r>
            <a:endParaRPr lang="en-US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C24AC1-A038-4FDB-AA31-147A3E9D1B73}"/>
              </a:ext>
            </a:extLst>
          </p:cNvPr>
          <p:cNvSpPr txBox="1"/>
          <p:nvPr/>
        </p:nvSpPr>
        <p:spPr>
          <a:xfrm>
            <a:off x="1097045" y="4185225"/>
            <a:ext cx="33567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Growing too complex to manage</a:t>
            </a:r>
          </a:p>
          <a:p>
            <a:endParaRPr lang="en-US" sz="2000" dirty="0"/>
          </a:p>
          <a:p>
            <a:r>
              <a:rPr lang="en-US" sz="2000" dirty="0"/>
              <a:t>Impossible to model </a:t>
            </a:r>
            <a:r>
              <a:rPr lang="en-US" sz="2000" b="1" dirty="0"/>
              <a:t>Artificial General Intelligence</a:t>
            </a:r>
            <a:r>
              <a:rPr lang="en-US" sz="2000" dirty="0"/>
              <a:t> </a:t>
            </a:r>
            <a:r>
              <a:rPr lang="en-US" sz="2000" b="1" dirty="0"/>
              <a:t>(AGI) </a:t>
            </a:r>
            <a:r>
              <a:rPr lang="en-US" sz="2000" dirty="0"/>
              <a:t>this way 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B4CE4F-615A-46F0-BC65-797A81F6E78D}"/>
              </a:ext>
            </a:extLst>
          </p:cNvPr>
          <p:cNvSpPr txBox="1"/>
          <p:nvPr/>
        </p:nvSpPr>
        <p:spPr>
          <a:xfrm>
            <a:off x="6265380" y="1441578"/>
            <a:ext cx="5531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Today we program </a:t>
            </a:r>
            <a:r>
              <a:rPr lang="en-US" b="1" dirty="0"/>
              <a:t>Rules </a:t>
            </a:r>
            <a:r>
              <a:rPr lang="en-US" dirty="0"/>
              <a:t>for a machine </a:t>
            </a:r>
          </a:p>
          <a:p>
            <a:endParaRPr lang="en-US" dirty="0"/>
          </a:p>
          <a:p>
            <a:r>
              <a:rPr lang="en-US" dirty="0"/>
              <a:t>But there are millions of rules (lines of code)…</a:t>
            </a:r>
          </a:p>
        </p:txBody>
      </p:sp>
    </p:spTree>
    <p:extLst>
      <p:ext uri="{BB962C8B-B14F-4D97-AF65-F5344CB8AC3E}">
        <p14:creationId xmlns:p14="http://schemas.microsoft.com/office/powerpoint/2010/main" val="141788678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2">
          <a:schemeClr val="accent4"/>
        </a:lnRef>
        <a:fillRef idx="0">
          <a:schemeClr val="accent4"/>
        </a:fillRef>
        <a:effectRef idx="1">
          <a:schemeClr val="accent4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71026</TotalTime>
  <Words>2802</Words>
  <Application>Microsoft Office PowerPoint</Application>
  <PresentationFormat>Widescreen</PresentationFormat>
  <Paragraphs>527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UD Digi Kyokasho NP-B</vt:lpstr>
      <vt:lpstr>Arial</vt:lpstr>
      <vt:lpstr>Calibri</vt:lpstr>
      <vt:lpstr>Cambria Math</vt:lpstr>
      <vt:lpstr>Franklin Gothic Book</vt:lpstr>
      <vt:lpstr>Segoe UI</vt:lpstr>
      <vt:lpstr>Crop</vt:lpstr>
      <vt:lpstr>Machine Learning 101</vt:lpstr>
      <vt:lpstr>Disclamers / Warning !  </vt:lpstr>
      <vt:lpstr>What is Data Science (aka AI/ML) ?</vt:lpstr>
      <vt:lpstr>What is Artificial Intelligence ?</vt:lpstr>
      <vt:lpstr>Key Events in AI/ML History</vt:lpstr>
      <vt:lpstr>Why so Hot now ?</vt:lpstr>
      <vt:lpstr>Machine Learning Taxonomy</vt:lpstr>
      <vt:lpstr>Machine Learning Applications</vt:lpstr>
      <vt:lpstr>Software 1.0 (ML vs Traditional Software)</vt:lpstr>
      <vt:lpstr>Machine Learning – Software 2.0</vt:lpstr>
      <vt:lpstr>Software 1.0 vs 2.0 Example</vt:lpstr>
      <vt:lpstr>Training a Simple Linear Model - example (0)</vt:lpstr>
      <vt:lpstr>Training a Simple Linear Model - example (0)</vt:lpstr>
      <vt:lpstr>Training a Simple Linear Model - example (0)</vt:lpstr>
      <vt:lpstr>Logistic Regression – Classification</vt:lpstr>
      <vt:lpstr>Multi-Layers = Neural Network</vt:lpstr>
      <vt:lpstr>Neural Networks &amp; the Brain</vt:lpstr>
      <vt:lpstr>Challenges to think about </vt:lpstr>
      <vt:lpstr>Challenges to think about (2)</vt:lpstr>
      <vt:lpstr>Machine Learning Process Flow</vt:lpstr>
      <vt:lpstr>State of AI/ML – Platform Showdown</vt:lpstr>
      <vt:lpstr>Platform Strengths</vt:lpstr>
      <vt:lpstr>Full Stack Vendors</vt:lpstr>
      <vt:lpstr>Full Stack Vendors (2)</vt:lpstr>
      <vt:lpstr>API/Analytic Toolkits</vt:lpstr>
      <vt:lpstr>Big Data – Apache Spark/Hadoop</vt:lpstr>
      <vt:lpstr>Cloud Offerings</vt:lpstr>
      <vt:lpstr>Final Words</vt:lpstr>
      <vt:lpstr>References</vt:lpstr>
      <vt:lpstr>Appendix</vt:lpstr>
      <vt:lpstr>How it really works - Linear Regression example (1)</vt:lpstr>
      <vt:lpstr>How it really works - Linear Regression example (2)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101</dc:title>
  <dc:creator>Doug Foo</dc:creator>
  <cp:lastModifiedBy>Doug Foo</cp:lastModifiedBy>
  <cp:revision>1182</cp:revision>
  <dcterms:created xsi:type="dcterms:W3CDTF">2018-06-14T13:24:23Z</dcterms:created>
  <dcterms:modified xsi:type="dcterms:W3CDTF">2018-11-24T20:59:24Z</dcterms:modified>
</cp:coreProperties>
</file>